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61" r:id="rId1"/>
    <p:sldMasterId id="2147483966" r:id="rId2"/>
    <p:sldMasterId id="2147484176" r:id="rId3"/>
  </p:sldMasterIdLst>
  <p:notesMasterIdLst>
    <p:notesMasterId r:id="rId6"/>
  </p:notesMasterIdLst>
  <p:handoutMasterIdLst>
    <p:handoutMasterId r:id="rId7"/>
  </p:handoutMasterIdLst>
  <p:sldIdLst>
    <p:sldId id="1085" r:id="rId4"/>
    <p:sldId id="1084" r:id="rId5"/>
  </p:sldIdLst>
  <p:sldSz cx="12192000" cy="6858000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3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33"/>
    <a:srgbClr val="AED494"/>
    <a:srgbClr val="00A200"/>
    <a:srgbClr val="006600"/>
    <a:srgbClr val="800000"/>
    <a:srgbClr val="FF6600"/>
    <a:srgbClr val="CC9900"/>
    <a:srgbClr val="C7C7C7"/>
    <a:srgbClr val="00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98894" autoAdjust="0"/>
  </p:normalViewPr>
  <p:slideViewPr>
    <p:cSldViewPr snapToGrid="0">
      <p:cViewPr varScale="1">
        <p:scale>
          <a:sx n="112" d="100"/>
          <a:sy n="112" d="100"/>
        </p:scale>
        <p:origin x="714" y="114"/>
      </p:cViewPr>
      <p:guideLst>
        <p:guide orient="horz" pos="2116"/>
        <p:guide pos="38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491801972412833E-2"/>
          <c:y val="1.8985788784393401E-2"/>
          <c:w val="0.93879289037077185"/>
          <c:h val="0.421095844231656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53568"/>
        <c:axId val="110255104"/>
      </c:lineChart>
      <c:catAx>
        <c:axId val="11025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255104"/>
        <c:crosses val="autoZero"/>
        <c:auto val="1"/>
        <c:lblAlgn val="ctr"/>
        <c:lblOffset val="100"/>
        <c:noMultiLvlLbl val="0"/>
      </c:catAx>
      <c:valAx>
        <c:axId val="110255104"/>
        <c:scaling>
          <c:orientation val="minMax"/>
          <c:max val="120"/>
          <c:min val="90"/>
        </c:scaling>
        <c:delete val="1"/>
        <c:axPos val="l"/>
        <c:numFmt formatCode="General" sourceLinked="1"/>
        <c:majorTickMark val="none"/>
        <c:minorTickMark val="none"/>
        <c:tickLblPos val="nextTo"/>
        <c:crossAx val="1102535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7660439112507604"/>
          <c:w val="1"/>
          <c:h val="0.10993236076971381"/>
        </c:manualLayout>
      </c:layout>
      <c:overlay val="0"/>
    </c:legend>
    <c:plotVisOnly val="1"/>
    <c:dispBlanksAs val="gap"/>
    <c:showDLblsOverMax val="0"/>
  </c:chart>
  <c:spPr>
    <a:noFill/>
    <a:ln w="0">
      <a:noFill/>
    </a:ln>
  </c:spPr>
  <c:txPr>
    <a:bodyPr/>
    <a:lstStyle/>
    <a:p>
      <a:pPr>
        <a:defRPr sz="1800">
          <a:solidFill>
            <a:schemeClr val="accent4"/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491801972412833E-2"/>
          <c:y val="1.8985788784393401E-2"/>
          <c:w val="0.93879289037077185"/>
          <c:h val="0.421095844231656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53568"/>
        <c:axId val="110255104"/>
      </c:lineChart>
      <c:catAx>
        <c:axId val="11025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255104"/>
        <c:crosses val="autoZero"/>
        <c:auto val="1"/>
        <c:lblAlgn val="ctr"/>
        <c:lblOffset val="100"/>
        <c:noMultiLvlLbl val="0"/>
      </c:catAx>
      <c:valAx>
        <c:axId val="110255104"/>
        <c:scaling>
          <c:orientation val="minMax"/>
          <c:max val="120"/>
          <c:min val="90"/>
        </c:scaling>
        <c:delete val="1"/>
        <c:axPos val="l"/>
        <c:numFmt formatCode="General" sourceLinked="1"/>
        <c:majorTickMark val="none"/>
        <c:minorTickMark val="none"/>
        <c:tickLblPos val="nextTo"/>
        <c:crossAx val="1102535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7660439112507604"/>
          <c:w val="1"/>
          <c:h val="0.10993236076971381"/>
        </c:manualLayout>
      </c:layout>
      <c:overlay val="0"/>
    </c:legend>
    <c:plotVisOnly val="1"/>
    <c:dispBlanksAs val="gap"/>
    <c:showDLblsOverMax val="0"/>
  </c:chart>
  <c:spPr>
    <a:noFill/>
    <a:ln w="0">
      <a:noFill/>
    </a:ln>
  </c:spPr>
  <c:txPr>
    <a:bodyPr/>
    <a:lstStyle/>
    <a:p>
      <a:pPr>
        <a:defRPr sz="1800">
          <a:solidFill>
            <a:schemeClr val="accent4"/>
          </a:solidFill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2946351" cy="49625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0" y="4"/>
            <a:ext cx="2946351" cy="49625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BC203BD9-EB2E-4F57-962B-E469779CEFB7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9431985"/>
            <a:ext cx="2946351" cy="49625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0" y="9431985"/>
            <a:ext cx="2946351" cy="49625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95D033D4-957B-4589-849F-05AC02CD5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87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9"/>
            <a:ext cx="2945659" cy="49863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2" y="9"/>
            <a:ext cx="2945659" cy="49863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87A0A6-D1A9-4AA0-9020-20FDE50DC583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321"/>
            <a:ext cx="5438140" cy="3909677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31186"/>
            <a:ext cx="2945659" cy="49863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2" y="9431186"/>
            <a:ext cx="2945659" cy="49863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76B9CF-F16D-4F89-B690-46B4E292A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4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5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5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/>
          <p:cNvCxnSpPr/>
          <p:nvPr userDrawn="1"/>
        </p:nvCxnSpPr>
        <p:spPr>
          <a:xfrm>
            <a:off x="0" y="552450"/>
            <a:ext cx="12199938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 userDrawn="1"/>
        </p:nvGrpSpPr>
        <p:grpSpPr>
          <a:xfrm>
            <a:off x="10420004" y="103661"/>
            <a:ext cx="1682560" cy="394220"/>
            <a:chOff x="8014653" y="219761"/>
            <a:chExt cx="1033002" cy="2049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014653" y="268599"/>
              <a:ext cx="209412" cy="156135"/>
            </a:xfrm>
            <a:custGeom>
              <a:avLst/>
              <a:gdLst>
                <a:gd name="T0" fmla="*/ 959 w 1043"/>
                <a:gd name="T1" fmla="*/ 0 h 775"/>
                <a:gd name="T2" fmla="*/ 892 w 1043"/>
                <a:gd name="T3" fmla="*/ 556 h 775"/>
                <a:gd name="T4" fmla="*/ 324 w 1043"/>
                <a:gd name="T5" fmla="*/ 693 h 775"/>
                <a:gd name="T6" fmla="*/ 10 w 1043"/>
                <a:gd name="T7" fmla="*/ 197 h 775"/>
                <a:gd name="T8" fmla="*/ 64 w 1043"/>
                <a:gd name="T9" fmla="*/ 225 h 775"/>
                <a:gd name="T10" fmla="*/ 296 w 1043"/>
                <a:gd name="T11" fmla="*/ 359 h 775"/>
                <a:gd name="T12" fmla="*/ 334 w 1043"/>
                <a:gd name="T13" fmla="*/ 359 h 775"/>
                <a:gd name="T14" fmla="*/ 771 w 1043"/>
                <a:gd name="T15" fmla="*/ 107 h 775"/>
                <a:gd name="T16" fmla="*/ 959 w 1043"/>
                <a:gd name="T1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75">
                  <a:moveTo>
                    <a:pt x="959" y="0"/>
                  </a:moveTo>
                  <a:cubicBezTo>
                    <a:pt x="1043" y="154"/>
                    <a:pt x="1037" y="391"/>
                    <a:pt x="892" y="556"/>
                  </a:cubicBezTo>
                  <a:cubicBezTo>
                    <a:pt x="749" y="719"/>
                    <a:pt x="528" y="775"/>
                    <a:pt x="324" y="693"/>
                  </a:cubicBezTo>
                  <a:cubicBezTo>
                    <a:pt x="120" y="611"/>
                    <a:pt x="0" y="417"/>
                    <a:pt x="10" y="197"/>
                  </a:cubicBezTo>
                  <a:cubicBezTo>
                    <a:pt x="29" y="207"/>
                    <a:pt x="47" y="215"/>
                    <a:pt x="64" y="225"/>
                  </a:cubicBezTo>
                  <a:cubicBezTo>
                    <a:pt x="141" y="270"/>
                    <a:pt x="219" y="314"/>
                    <a:pt x="296" y="359"/>
                  </a:cubicBezTo>
                  <a:cubicBezTo>
                    <a:pt x="310" y="368"/>
                    <a:pt x="320" y="367"/>
                    <a:pt x="334" y="359"/>
                  </a:cubicBezTo>
                  <a:cubicBezTo>
                    <a:pt x="479" y="275"/>
                    <a:pt x="625" y="191"/>
                    <a:pt x="771" y="107"/>
                  </a:cubicBezTo>
                  <a:cubicBezTo>
                    <a:pt x="833" y="72"/>
                    <a:pt x="895" y="36"/>
                    <a:pt x="9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278823" y="378855"/>
              <a:ext cx="768832" cy="9620"/>
            </a:xfrm>
            <a:custGeom>
              <a:avLst/>
              <a:gdLst>
                <a:gd name="T0" fmla="*/ 0 w 3824"/>
                <a:gd name="T1" fmla="*/ 49 h 49"/>
                <a:gd name="T2" fmla="*/ 0 w 3824"/>
                <a:gd name="T3" fmla="*/ 0 h 49"/>
                <a:gd name="T4" fmla="*/ 3824 w 3824"/>
                <a:gd name="T5" fmla="*/ 0 h 49"/>
                <a:gd name="T6" fmla="*/ 3824 w 3824"/>
                <a:gd name="T7" fmla="*/ 49 h 49"/>
                <a:gd name="T8" fmla="*/ 0 w 382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4" h="49">
                  <a:moveTo>
                    <a:pt x="0" y="49"/>
                  </a:moveTo>
                  <a:cubicBezTo>
                    <a:pt x="0" y="32"/>
                    <a:pt x="0" y="17"/>
                    <a:pt x="0" y="0"/>
                  </a:cubicBezTo>
                  <a:cubicBezTo>
                    <a:pt x="1275" y="0"/>
                    <a:pt x="2549" y="0"/>
                    <a:pt x="3824" y="0"/>
                  </a:cubicBezTo>
                  <a:cubicBezTo>
                    <a:pt x="3824" y="17"/>
                    <a:pt x="3824" y="32"/>
                    <a:pt x="3824" y="49"/>
                  </a:cubicBezTo>
                  <a:cubicBezTo>
                    <a:pt x="2550" y="49"/>
                    <a:pt x="1276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836023" y="247880"/>
              <a:ext cx="97676" cy="103596"/>
            </a:xfrm>
            <a:custGeom>
              <a:avLst/>
              <a:gdLst>
                <a:gd name="T0" fmla="*/ 479 w 486"/>
                <a:gd name="T1" fmla="*/ 514 h 514"/>
                <a:gd name="T2" fmla="*/ 315 w 486"/>
                <a:gd name="T3" fmla="*/ 514 h 514"/>
                <a:gd name="T4" fmla="*/ 314 w 486"/>
                <a:gd name="T5" fmla="*/ 507 h 514"/>
                <a:gd name="T6" fmla="*/ 345 w 486"/>
                <a:gd name="T7" fmla="*/ 433 h 514"/>
                <a:gd name="T8" fmla="*/ 345 w 486"/>
                <a:gd name="T9" fmla="*/ 251 h 514"/>
                <a:gd name="T10" fmla="*/ 140 w 486"/>
                <a:gd name="T11" fmla="*/ 251 h 514"/>
                <a:gd name="T12" fmla="*/ 140 w 486"/>
                <a:gd name="T13" fmla="*/ 311 h 514"/>
                <a:gd name="T14" fmla="*/ 140 w 486"/>
                <a:gd name="T15" fmla="*/ 439 h 514"/>
                <a:gd name="T16" fmla="*/ 170 w 486"/>
                <a:gd name="T17" fmla="*/ 513 h 514"/>
                <a:gd name="T18" fmla="*/ 0 w 486"/>
                <a:gd name="T19" fmla="*/ 513 h 514"/>
                <a:gd name="T20" fmla="*/ 28 w 486"/>
                <a:gd name="T21" fmla="*/ 431 h 514"/>
                <a:gd name="T22" fmla="*/ 29 w 486"/>
                <a:gd name="T23" fmla="*/ 63 h 514"/>
                <a:gd name="T24" fmla="*/ 1 w 486"/>
                <a:gd name="T25" fmla="*/ 10 h 514"/>
                <a:gd name="T26" fmla="*/ 0 w 486"/>
                <a:gd name="T27" fmla="*/ 0 h 514"/>
                <a:gd name="T28" fmla="*/ 167 w 486"/>
                <a:gd name="T29" fmla="*/ 0 h 514"/>
                <a:gd name="T30" fmla="*/ 168 w 486"/>
                <a:gd name="T31" fmla="*/ 7 h 514"/>
                <a:gd name="T32" fmla="*/ 140 w 486"/>
                <a:gd name="T33" fmla="*/ 73 h 514"/>
                <a:gd name="T34" fmla="*/ 140 w 486"/>
                <a:gd name="T35" fmla="*/ 217 h 514"/>
                <a:gd name="T36" fmla="*/ 331 w 486"/>
                <a:gd name="T37" fmla="*/ 216 h 514"/>
                <a:gd name="T38" fmla="*/ 344 w 486"/>
                <a:gd name="T39" fmla="*/ 198 h 514"/>
                <a:gd name="T40" fmla="*/ 344 w 486"/>
                <a:gd name="T41" fmla="*/ 51 h 514"/>
                <a:gd name="T42" fmla="*/ 323 w 486"/>
                <a:gd name="T43" fmla="*/ 15 h 514"/>
                <a:gd name="T44" fmla="*/ 306 w 486"/>
                <a:gd name="T45" fmla="*/ 0 h 514"/>
                <a:gd name="T46" fmla="*/ 486 w 486"/>
                <a:gd name="T47" fmla="*/ 0 h 514"/>
                <a:gd name="T48" fmla="*/ 476 w 486"/>
                <a:gd name="T49" fmla="*/ 13 h 514"/>
                <a:gd name="T50" fmla="*/ 452 w 486"/>
                <a:gd name="T51" fmla="*/ 56 h 514"/>
                <a:gd name="T52" fmla="*/ 453 w 486"/>
                <a:gd name="T53" fmla="*/ 459 h 514"/>
                <a:gd name="T54" fmla="*/ 479 w 486"/>
                <a:gd name="T55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6" h="514">
                  <a:moveTo>
                    <a:pt x="479" y="514"/>
                  </a:moveTo>
                  <a:cubicBezTo>
                    <a:pt x="426" y="514"/>
                    <a:pt x="370" y="514"/>
                    <a:pt x="315" y="514"/>
                  </a:cubicBezTo>
                  <a:cubicBezTo>
                    <a:pt x="314" y="511"/>
                    <a:pt x="313" y="508"/>
                    <a:pt x="314" y="507"/>
                  </a:cubicBezTo>
                  <a:cubicBezTo>
                    <a:pt x="346" y="492"/>
                    <a:pt x="345" y="463"/>
                    <a:pt x="345" y="433"/>
                  </a:cubicBezTo>
                  <a:cubicBezTo>
                    <a:pt x="344" y="373"/>
                    <a:pt x="345" y="313"/>
                    <a:pt x="345" y="251"/>
                  </a:cubicBezTo>
                  <a:cubicBezTo>
                    <a:pt x="276" y="251"/>
                    <a:pt x="210" y="251"/>
                    <a:pt x="140" y="251"/>
                  </a:cubicBezTo>
                  <a:cubicBezTo>
                    <a:pt x="140" y="271"/>
                    <a:pt x="140" y="291"/>
                    <a:pt x="140" y="311"/>
                  </a:cubicBezTo>
                  <a:cubicBezTo>
                    <a:pt x="140" y="354"/>
                    <a:pt x="140" y="397"/>
                    <a:pt x="140" y="439"/>
                  </a:cubicBezTo>
                  <a:cubicBezTo>
                    <a:pt x="140" y="479"/>
                    <a:pt x="140" y="479"/>
                    <a:pt x="170" y="513"/>
                  </a:cubicBezTo>
                  <a:cubicBezTo>
                    <a:pt x="112" y="513"/>
                    <a:pt x="56" y="513"/>
                    <a:pt x="0" y="513"/>
                  </a:cubicBezTo>
                  <a:cubicBezTo>
                    <a:pt x="39" y="494"/>
                    <a:pt x="28" y="460"/>
                    <a:pt x="28" y="431"/>
                  </a:cubicBezTo>
                  <a:cubicBezTo>
                    <a:pt x="28" y="308"/>
                    <a:pt x="28" y="185"/>
                    <a:pt x="29" y="63"/>
                  </a:cubicBezTo>
                  <a:cubicBezTo>
                    <a:pt x="29" y="39"/>
                    <a:pt x="29" y="18"/>
                    <a:pt x="1" y="10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56" y="0"/>
                    <a:pt x="112" y="0"/>
                    <a:pt x="167" y="0"/>
                  </a:cubicBezTo>
                  <a:cubicBezTo>
                    <a:pt x="168" y="4"/>
                    <a:pt x="168" y="7"/>
                    <a:pt x="168" y="7"/>
                  </a:cubicBezTo>
                  <a:cubicBezTo>
                    <a:pt x="135" y="19"/>
                    <a:pt x="139" y="47"/>
                    <a:pt x="140" y="73"/>
                  </a:cubicBezTo>
                  <a:cubicBezTo>
                    <a:pt x="140" y="120"/>
                    <a:pt x="140" y="167"/>
                    <a:pt x="140" y="217"/>
                  </a:cubicBezTo>
                  <a:cubicBezTo>
                    <a:pt x="205" y="217"/>
                    <a:pt x="268" y="217"/>
                    <a:pt x="331" y="216"/>
                  </a:cubicBezTo>
                  <a:cubicBezTo>
                    <a:pt x="336" y="216"/>
                    <a:pt x="344" y="204"/>
                    <a:pt x="344" y="198"/>
                  </a:cubicBezTo>
                  <a:cubicBezTo>
                    <a:pt x="345" y="149"/>
                    <a:pt x="346" y="100"/>
                    <a:pt x="344" y="51"/>
                  </a:cubicBezTo>
                  <a:cubicBezTo>
                    <a:pt x="343" y="39"/>
                    <a:pt x="330" y="27"/>
                    <a:pt x="323" y="15"/>
                  </a:cubicBezTo>
                  <a:cubicBezTo>
                    <a:pt x="320" y="11"/>
                    <a:pt x="315" y="8"/>
                    <a:pt x="306" y="0"/>
                  </a:cubicBezTo>
                  <a:cubicBezTo>
                    <a:pt x="370" y="0"/>
                    <a:pt x="426" y="0"/>
                    <a:pt x="486" y="0"/>
                  </a:cubicBezTo>
                  <a:cubicBezTo>
                    <a:pt x="482" y="6"/>
                    <a:pt x="480" y="12"/>
                    <a:pt x="476" y="13"/>
                  </a:cubicBezTo>
                  <a:cubicBezTo>
                    <a:pt x="456" y="21"/>
                    <a:pt x="452" y="37"/>
                    <a:pt x="452" y="56"/>
                  </a:cubicBezTo>
                  <a:cubicBezTo>
                    <a:pt x="452" y="190"/>
                    <a:pt x="451" y="325"/>
                    <a:pt x="453" y="459"/>
                  </a:cubicBezTo>
                  <a:cubicBezTo>
                    <a:pt x="453" y="477"/>
                    <a:pt x="469" y="494"/>
                    <a:pt x="479" y="5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8639930" y="247880"/>
              <a:ext cx="86577" cy="104337"/>
            </a:xfrm>
            <a:custGeom>
              <a:avLst/>
              <a:gdLst>
                <a:gd name="T0" fmla="*/ 0 w 434"/>
                <a:gd name="T1" fmla="*/ 508 h 519"/>
                <a:gd name="T2" fmla="*/ 33 w 434"/>
                <a:gd name="T3" fmla="*/ 434 h 519"/>
                <a:gd name="T4" fmla="*/ 34 w 434"/>
                <a:gd name="T5" fmla="*/ 55 h 519"/>
                <a:gd name="T6" fmla="*/ 9 w 434"/>
                <a:gd name="T7" fmla="*/ 12 h 519"/>
                <a:gd name="T8" fmla="*/ 3 w 434"/>
                <a:gd name="T9" fmla="*/ 0 h 519"/>
                <a:gd name="T10" fmla="*/ 391 w 434"/>
                <a:gd name="T11" fmla="*/ 0 h 519"/>
                <a:gd name="T12" fmla="*/ 391 w 434"/>
                <a:gd name="T13" fmla="*/ 107 h 519"/>
                <a:gd name="T14" fmla="*/ 359 w 434"/>
                <a:gd name="T15" fmla="*/ 89 h 519"/>
                <a:gd name="T16" fmla="*/ 274 w 434"/>
                <a:gd name="T17" fmla="*/ 29 h 519"/>
                <a:gd name="T18" fmla="*/ 178 w 434"/>
                <a:gd name="T19" fmla="*/ 29 h 519"/>
                <a:gd name="T20" fmla="*/ 145 w 434"/>
                <a:gd name="T21" fmla="*/ 60 h 519"/>
                <a:gd name="T22" fmla="*/ 145 w 434"/>
                <a:gd name="T23" fmla="*/ 175 h 519"/>
                <a:gd name="T24" fmla="*/ 148 w 434"/>
                <a:gd name="T25" fmla="*/ 182 h 519"/>
                <a:gd name="T26" fmla="*/ 275 w 434"/>
                <a:gd name="T27" fmla="*/ 190 h 519"/>
                <a:gd name="T28" fmla="*/ 399 w 434"/>
                <a:gd name="T29" fmla="*/ 255 h 519"/>
                <a:gd name="T30" fmla="*/ 354 w 434"/>
                <a:gd name="T31" fmla="*/ 489 h 519"/>
                <a:gd name="T32" fmla="*/ 258 w 434"/>
                <a:gd name="T33" fmla="*/ 515 h 519"/>
                <a:gd name="T34" fmla="*/ 18 w 434"/>
                <a:gd name="T35" fmla="*/ 516 h 519"/>
                <a:gd name="T36" fmla="*/ 6 w 434"/>
                <a:gd name="T37" fmla="*/ 514 h 519"/>
                <a:gd name="T38" fmla="*/ 0 w 434"/>
                <a:gd name="T39" fmla="*/ 508 h 519"/>
                <a:gd name="T40" fmla="*/ 145 w 434"/>
                <a:gd name="T41" fmla="*/ 210 h 519"/>
                <a:gd name="T42" fmla="*/ 145 w 434"/>
                <a:gd name="T43" fmla="*/ 410 h 519"/>
                <a:gd name="T44" fmla="*/ 225 w 434"/>
                <a:gd name="T45" fmla="*/ 485 h 519"/>
                <a:gd name="T46" fmla="*/ 287 w 434"/>
                <a:gd name="T47" fmla="*/ 442 h 519"/>
                <a:gd name="T48" fmla="*/ 296 w 434"/>
                <a:gd name="T49" fmla="*/ 281 h 519"/>
                <a:gd name="T50" fmla="*/ 245 w 434"/>
                <a:gd name="T51" fmla="*/ 224 h 519"/>
                <a:gd name="T52" fmla="*/ 145 w 434"/>
                <a:gd name="T53" fmla="*/ 21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4" h="519">
                  <a:moveTo>
                    <a:pt x="0" y="508"/>
                  </a:moveTo>
                  <a:cubicBezTo>
                    <a:pt x="44" y="495"/>
                    <a:pt x="33" y="462"/>
                    <a:pt x="33" y="434"/>
                  </a:cubicBezTo>
                  <a:cubicBezTo>
                    <a:pt x="34" y="307"/>
                    <a:pt x="33" y="181"/>
                    <a:pt x="34" y="55"/>
                  </a:cubicBezTo>
                  <a:cubicBezTo>
                    <a:pt x="34" y="35"/>
                    <a:pt x="33" y="17"/>
                    <a:pt x="9" y="12"/>
                  </a:cubicBezTo>
                  <a:cubicBezTo>
                    <a:pt x="7" y="11"/>
                    <a:pt x="6" y="6"/>
                    <a:pt x="3" y="0"/>
                  </a:cubicBezTo>
                  <a:cubicBezTo>
                    <a:pt x="134" y="0"/>
                    <a:pt x="262" y="0"/>
                    <a:pt x="391" y="0"/>
                  </a:cubicBezTo>
                  <a:cubicBezTo>
                    <a:pt x="391" y="35"/>
                    <a:pt x="391" y="71"/>
                    <a:pt x="391" y="107"/>
                  </a:cubicBezTo>
                  <a:cubicBezTo>
                    <a:pt x="373" y="114"/>
                    <a:pt x="365" y="107"/>
                    <a:pt x="359" y="89"/>
                  </a:cubicBezTo>
                  <a:cubicBezTo>
                    <a:pt x="340" y="36"/>
                    <a:pt x="330" y="29"/>
                    <a:pt x="274" y="29"/>
                  </a:cubicBezTo>
                  <a:cubicBezTo>
                    <a:pt x="242" y="29"/>
                    <a:pt x="210" y="30"/>
                    <a:pt x="178" y="29"/>
                  </a:cubicBezTo>
                  <a:cubicBezTo>
                    <a:pt x="156" y="29"/>
                    <a:pt x="145" y="37"/>
                    <a:pt x="145" y="60"/>
                  </a:cubicBezTo>
                  <a:cubicBezTo>
                    <a:pt x="145" y="98"/>
                    <a:pt x="145" y="137"/>
                    <a:pt x="145" y="175"/>
                  </a:cubicBezTo>
                  <a:cubicBezTo>
                    <a:pt x="145" y="177"/>
                    <a:pt x="147" y="180"/>
                    <a:pt x="148" y="182"/>
                  </a:cubicBezTo>
                  <a:cubicBezTo>
                    <a:pt x="190" y="185"/>
                    <a:pt x="233" y="185"/>
                    <a:pt x="275" y="190"/>
                  </a:cubicBezTo>
                  <a:cubicBezTo>
                    <a:pt x="324" y="195"/>
                    <a:pt x="372" y="208"/>
                    <a:pt x="399" y="255"/>
                  </a:cubicBezTo>
                  <a:cubicBezTo>
                    <a:pt x="434" y="315"/>
                    <a:pt x="429" y="452"/>
                    <a:pt x="354" y="489"/>
                  </a:cubicBezTo>
                  <a:cubicBezTo>
                    <a:pt x="325" y="503"/>
                    <a:pt x="291" y="514"/>
                    <a:pt x="258" y="515"/>
                  </a:cubicBezTo>
                  <a:cubicBezTo>
                    <a:pt x="179" y="519"/>
                    <a:pt x="98" y="516"/>
                    <a:pt x="18" y="516"/>
                  </a:cubicBezTo>
                  <a:cubicBezTo>
                    <a:pt x="14" y="516"/>
                    <a:pt x="10" y="515"/>
                    <a:pt x="6" y="514"/>
                  </a:cubicBezTo>
                  <a:cubicBezTo>
                    <a:pt x="4" y="512"/>
                    <a:pt x="2" y="510"/>
                    <a:pt x="0" y="508"/>
                  </a:cubicBezTo>
                  <a:close/>
                  <a:moveTo>
                    <a:pt x="145" y="210"/>
                  </a:moveTo>
                  <a:cubicBezTo>
                    <a:pt x="145" y="282"/>
                    <a:pt x="145" y="346"/>
                    <a:pt x="145" y="410"/>
                  </a:cubicBezTo>
                  <a:cubicBezTo>
                    <a:pt x="145" y="486"/>
                    <a:pt x="149" y="490"/>
                    <a:pt x="225" y="485"/>
                  </a:cubicBezTo>
                  <a:cubicBezTo>
                    <a:pt x="254" y="483"/>
                    <a:pt x="275" y="469"/>
                    <a:pt x="287" y="442"/>
                  </a:cubicBezTo>
                  <a:cubicBezTo>
                    <a:pt x="310" y="389"/>
                    <a:pt x="309" y="335"/>
                    <a:pt x="296" y="281"/>
                  </a:cubicBezTo>
                  <a:cubicBezTo>
                    <a:pt x="290" y="255"/>
                    <a:pt x="272" y="231"/>
                    <a:pt x="245" y="224"/>
                  </a:cubicBezTo>
                  <a:cubicBezTo>
                    <a:pt x="214" y="217"/>
                    <a:pt x="181" y="215"/>
                    <a:pt x="14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365400" y="247880"/>
              <a:ext cx="84357" cy="105076"/>
            </a:xfrm>
            <a:custGeom>
              <a:avLst/>
              <a:gdLst>
                <a:gd name="T0" fmla="*/ 0 w 418"/>
                <a:gd name="T1" fmla="*/ 510 h 521"/>
                <a:gd name="T2" fmla="*/ 32 w 418"/>
                <a:gd name="T3" fmla="*/ 421 h 521"/>
                <a:gd name="T4" fmla="*/ 32 w 418"/>
                <a:gd name="T5" fmla="*/ 63 h 521"/>
                <a:gd name="T6" fmla="*/ 7 w 418"/>
                <a:gd name="T7" fmla="*/ 12 h 521"/>
                <a:gd name="T8" fmla="*/ 5 w 418"/>
                <a:gd name="T9" fmla="*/ 0 h 521"/>
                <a:gd name="T10" fmla="*/ 388 w 418"/>
                <a:gd name="T11" fmla="*/ 0 h 521"/>
                <a:gd name="T12" fmla="*/ 388 w 418"/>
                <a:gd name="T13" fmla="*/ 108 h 521"/>
                <a:gd name="T14" fmla="*/ 357 w 418"/>
                <a:gd name="T15" fmla="*/ 89 h 521"/>
                <a:gd name="T16" fmla="*/ 278 w 418"/>
                <a:gd name="T17" fmla="*/ 30 h 521"/>
                <a:gd name="T18" fmla="*/ 171 w 418"/>
                <a:gd name="T19" fmla="*/ 30 h 521"/>
                <a:gd name="T20" fmla="*/ 144 w 418"/>
                <a:gd name="T21" fmla="*/ 55 h 521"/>
                <a:gd name="T22" fmla="*/ 144 w 418"/>
                <a:gd name="T23" fmla="*/ 186 h 521"/>
                <a:gd name="T24" fmla="*/ 225 w 418"/>
                <a:gd name="T25" fmla="*/ 186 h 521"/>
                <a:gd name="T26" fmla="*/ 329 w 418"/>
                <a:gd name="T27" fmla="*/ 204 h 521"/>
                <a:gd name="T28" fmla="*/ 415 w 418"/>
                <a:gd name="T29" fmla="*/ 313 h 521"/>
                <a:gd name="T30" fmla="*/ 411 w 418"/>
                <a:gd name="T31" fmla="*/ 400 h 521"/>
                <a:gd name="T32" fmla="*/ 306 w 418"/>
                <a:gd name="T33" fmla="*/ 508 h 521"/>
                <a:gd name="T34" fmla="*/ 7 w 418"/>
                <a:gd name="T35" fmla="*/ 521 h 521"/>
                <a:gd name="T36" fmla="*/ 0 w 418"/>
                <a:gd name="T37" fmla="*/ 510 h 521"/>
                <a:gd name="T38" fmla="*/ 144 w 418"/>
                <a:gd name="T39" fmla="*/ 212 h 521"/>
                <a:gd name="T40" fmla="*/ 144 w 418"/>
                <a:gd name="T41" fmla="*/ 414 h 521"/>
                <a:gd name="T42" fmla="*/ 216 w 418"/>
                <a:gd name="T43" fmla="*/ 486 h 521"/>
                <a:gd name="T44" fmla="*/ 291 w 418"/>
                <a:gd name="T45" fmla="*/ 430 h 521"/>
                <a:gd name="T46" fmla="*/ 293 w 418"/>
                <a:gd name="T47" fmla="*/ 282 h 521"/>
                <a:gd name="T48" fmla="*/ 243 w 418"/>
                <a:gd name="T49" fmla="*/ 225 h 521"/>
                <a:gd name="T50" fmla="*/ 144 w 418"/>
                <a:gd name="T51" fmla="*/ 2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8" h="521">
                  <a:moveTo>
                    <a:pt x="0" y="510"/>
                  </a:moveTo>
                  <a:cubicBezTo>
                    <a:pt x="47" y="491"/>
                    <a:pt x="31" y="453"/>
                    <a:pt x="32" y="421"/>
                  </a:cubicBezTo>
                  <a:cubicBezTo>
                    <a:pt x="33" y="302"/>
                    <a:pt x="32" y="182"/>
                    <a:pt x="32" y="63"/>
                  </a:cubicBezTo>
                  <a:cubicBezTo>
                    <a:pt x="32" y="42"/>
                    <a:pt x="34" y="20"/>
                    <a:pt x="7" y="12"/>
                  </a:cubicBezTo>
                  <a:cubicBezTo>
                    <a:pt x="6" y="11"/>
                    <a:pt x="6" y="5"/>
                    <a:pt x="5" y="0"/>
                  </a:cubicBezTo>
                  <a:cubicBezTo>
                    <a:pt x="133" y="0"/>
                    <a:pt x="259" y="0"/>
                    <a:pt x="388" y="0"/>
                  </a:cubicBezTo>
                  <a:cubicBezTo>
                    <a:pt x="388" y="36"/>
                    <a:pt x="388" y="72"/>
                    <a:pt x="388" y="108"/>
                  </a:cubicBezTo>
                  <a:cubicBezTo>
                    <a:pt x="369" y="115"/>
                    <a:pt x="362" y="108"/>
                    <a:pt x="357" y="89"/>
                  </a:cubicBezTo>
                  <a:cubicBezTo>
                    <a:pt x="345" y="45"/>
                    <a:pt x="324" y="30"/>
                    <a:pt x="278" y="30"/>
                  </a:cubicBezTo>
                  <a:cubicBezTo>
                    <a:pt x="243" y="30"/>
                    <a:pt x="207" y="30"/>
                    <a:pt x="171" y="30"/>
                  </a:cubicBezTo>
                  <a:cubicBezTo>
                    <a:pt x="154" y="30"/>
                    <a:pt x="144" y="37"/>
                    <a:pt x="144" y="55"/>
                  </a:cubicBezTo>
                  <a:cubicBezTo>
                    <a:pt x="144" y="97"/>
                    <a:pt x="144" y="140"/>
                    <a:pt x="144" y="186"/>
                  </a:cubicBezTo>
                  <a:cubicBezTo>
                    <a:pt x="172" y="186"/>
                    <a:pt x="199" y="184"/>
                    <a:pt x="225" y="186"/>
                  </a:cubicBezTo>
                  <a:cubicBezTo>
                    <a:pt x="260" y="190"/>
                    <a:pt x="295" y="194"/>
                    <a:pt x="329" y="204"/>
                  </a:cubicBezTo>
                  <a:cubicBezTo>
                    <a:pt x="383" y="218"/>
                    <a:pt x="409" y="260"/>
                    <a:pt x="415" y="313"/>
                  </a:cubicBezTo>
                  <a:cubicBezTo>
                    <a:pt x="418" y="341"/>
                    <a:pt x="415" y="371"/>
                    <a:pt x="411" y="400"/>
                  </a:cubicBezTo>
                  <a:cubicBezTo>
                    <a:pt x="403" y="461"/>
                    <a:pt x="364" y="502"/>
                    <a:pt x="306" y="508"/>
                  </a:cubicBezTo>
                  <a:cubicBezTo>
                    <a:pt x="207" y="518"/>
                    <a:pt x="107" y="517"/>
                    <a:pt x="7" y="521"/>
                  </a:cubicBezTo>
                  <a:cubicBezTo>
                    <a:pt x="5" y="517"/>
                    <a:pt x="3" y="514"/>
                    <a:pt x="0" y="510"/>
                  </a:cubicBezTo>
                  <a:close/>
                  <a:moveTo>
                    <a:pt x="144" y="212"/>
                  </a:moveTo>
                  <a:cubicBezTo>
                    <a:pt x="144" y="283"/>
                    <a:pt x="144" y="349"/>
                    <a:pt x="144" y="414"/>
                  </a:cubicBezTo>
                  <a:cubicBezTo>
                    <a:pt x="144" y="487"/>
                    <a:pt x="144" y="487"/>
                    <a:pt x="216" y="486"/>
                  </a:cubicBezTo>
                  <a:cubicBezTo>
                    <a:pt x="253" y="485"/>
                    <a:pt x="286" y="465"/>
                    <a:pt x="291" y="430"/>
                  </a:cubicBezTo>
                  <a:cubicBezTo>
                    <a:pt x="297" y="381"/>
                    <a:pt x="296" y="331"/>
                    <a:pt x="293" y="282"/>
                  </a:cubicBezTo>
                  <a:cubicBezTo>
                    <a:pt x="291" y="254"/>
                    <a:pt x="270" y="232"/>
                    <a:pt x="243" y="225"/>
                  </a:cubicBezTo>
                  <a:cubicBezTo>
                    <a:pt x="212" y="217"/>
                    <a:pt x="179" y="216"/>
                    <a:pt x="144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549653" y="247140"/>
              <a:ext cx="82137" cy="104337"/>
            </a:xfrm>
            <a:custGeom>
              <a:avLst/>
              <a:gdLst>
                <a:gd name="T0" fmla="*/ 149 w 408"/>
                <a:gd name="T1" fmla="*/ 312 h 516"/>
                <a:gd name="T2" fmla="*/ 150 w 408"/>
                <a:gd name="T3" fmla="*/ 477 h 516"/>
                <a:gd name="T4" fmla="*/ 177 w 408"/>
                <a:gd name="T5" fmla="*/ 516 h 516"/>
                <a:gd name="T6" fmla="*/ 1 w 408"/>
                <a:gd name="T7" fmla="*/ 516 h 516"/>
                <a:gd name="T8" fmla="*/ 36 w 408"/>
                <a:gd name="T9" fmla="*/ 407 h 516"/>
                <a:gd name="T10" fmla="*/ 36 w 408"/>
                <a:gd name="T11" fmla="*/ 114 h 516"/>
                <a:gd name="T12" fmla="*/ 0 w 408"/>
                <a:gd name="T13" fmla="*/ 5 h 516"/>
                <a:gd name="T14" fmla="*/ 29 w 408"/>
                <a:gd name="T15" fmla="*/ 1 h 516"/>
                <a:gd name="T16" fmla="*/ 253 w 408"/>
                <a:gd name="T17" fmla="*/ 1 h 516"/>
                <a:gd name="T18" fmla="*/ 318 w 408"/>
                <a:gd name="T19" fmla="*/ 11 h 516"/>
                <a:gd name="T20" fmla="*/ 404 w 408"/>
                <a:gd name="T21" fmla="*/ 129 h 516"/>
                <a:gd name="T22" fmla="*/ 336 w 408"/>
                <a:gd name="T23" fmla="*/ 287 h 516"/>
                <a:gd name="T24" fmla="*/ 237 w 408"/>
                <a:gd name="T25" fmla="*/ 311 h 516"/>
                <a:gd name="T26" fmla="*/ 149 w 408"/>
                <a:gd name="T27" fmla="*/ 312 h 516"/>
                <a:gd name="T28" fmla="*/ 149 w 408"/>
                <a:gd name="T29" fmla="*/ 284 h 516"/>
                <a:gd name="T30" fmla="*/ 194 w 408"/>
                <a:gd name="T31" fmla="*/ 284 h 516"/>
                <a:gd name="T32" fmla="*/ 281 w 408"/>
                <a:gd name="T33" fmla="*/ 216 h 516"/>
                <a:gd name="T34" fmla="*/ 289 w 408"/>
                <a:gd name="T35" fmla="*/ 132 h 516"/>
                <a:gd name="T36" fmla="*/ 171 w 408"/>
                <a:gd name="T37" fmla="*/ 33 h 516"/>
                <a:gd name="T38" fmla="*/ 150 w 408"/>
                <a:gd name="T39" fmla="*/ 56 h 516"/>
                <a:gd name="T40" fmla="*/ 149 w 408"/>
                <a:gd name="T41" fmla="*/ 28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16">
                  <a:moveTo>
                    <a:pt x="149" y="312"/>
                  </a:moveTo>
                  <a:cubicBezTo>
                    <a:pt x="149" y="370"/>
                    <a:pt x="147" y="424"/>
                    <a:pt x="150" y="477"/>
                  </a:cubicBezTo>
                  <a:cubicBezTo>
                    <a:pt x="151" y="490"/>
                    <a:pt x="167" y="502"/>
                    <a:pt x="177" y="516"/>
                  </a:cubicBezTo>
                  <a:cubicBezTo>
                    <a:pt x="122" y="516"/>
                    <a:pt x="66" y="516"/>
                    <a:pt x="1" y="516"/>
                  </a:cubicBezTo>
                  <a:cubicBezTo>
                    <a:pt x="54" y="487"/>
                    <a:pt x="36" y="444"/>
                    <a:pt x="36" y="407"/>
                  </a:cubicBezTo>
                  <a:cubicBezTo>
                    <a:pt x="38" y="309"/>
                    <a:pt x="38" y="211"/>
                    <a:pt x="36" y="114"/>
                  </a:cubicBezTo>
                  <a:cubicBezTo>
                    <a:pt x="36" y="77"/>
                    <a:pt x="54" y="33"/>
                    <a:pt x="0" y="5"/>
                  </a:cubicBezTo>
                  <a:cubicBezTo>
                    <a:pt x="16" y="2"/>
                    <a:pt x="23" y="1"/>
                    <a:pt x="29" y="1"/>
                  </a:cubicBezTo>
                  <a:cubicBezTo>
                    <a:pt x="104" y="0"/>
                    <a:pt x="178" y="0"/>
                    <a:pt x="253" y="1"/>
                  </a:cubicBezTo>
                  <a:cubicBezTo>
                    <a:pt x="275" y="1"/>
                    <a:pt x="297" y="5"/>
                    <a:pt x="318" y="11"/>
                  </a:cubicBezTo>
                  <a:cubicBezTo>
                    <a:pt x="375" y="29"/>
                    <a:pt x="400" y="72"/>
                    <a:pt x="404" y="129"/>
                  </a:cubicBezTo>
                  <a:cubicBezTo>
                    <a:pt x="408" y="192"/>
                    <a:pt x="395" y="260"/>
                    <a:pt x="336" y="287"/>
                  </a:cubicBezTo>
                  <a:cubicBezTo>
                    <a:pt x="305" y="301"/>
                    <a:pt x="270" y="307"/>
                    <a:pt x="237" y="311"/>
                  </a:cubicBezTo>
                  <a:cubicBezTo>
                    <a:pt x="209" y="315"/>
                    <a:pt x="180" y="312"/>
                    <a:pt x="149" y="312"/>
                  </a:cubicBezTo>
                  <a:close/>
                  <a:moveTo>
                    <a:pt x="149" y="284"/>
                  </a:moveTo>
                  <a:cubicBezTo>
                    <a:pt x="166" y="284"/>
                    <a:pt x="180" y="284"/>
                    <a:pt x="194" y="284"/>
                  </a:cubicBezTo>
                  <a:cubicBezTo>
                    <a:pt x="245" y="283"/>
                    <a:pt x="270" y="265"/>
                    <a:pt x="281" y="216"/>
                  </a:cubicBezTo>
                  <a:cubicBezTo>
                    <a:pt x="287" y="188"/>
                    <a:pt x="291" y="160"/>
                    <a:pt x="289" y="132"/>
                  </a:cubicBezTo>
                  <a:cubicBezTo>
                    <a:pt x="285" y="54"/>
                    <a:pt x="249" y="25"/>
                    <a:pt x="171" y="33"/>
                  </a:cubicBezTo>
                  <a:cubicBezTo>
                    <a:pt x="163" y="34"/>
                    <a:pt x="150" y="48"/>
                    <a:pt x="150" y="56"/>
                  </a:cubicBezTo>
                  <a:cubicBezTo>
                    <a:pt x="148" y="130"/>
                    <a:pt x="149" y="205"/>
                    <a:pt x="14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728727" y="247880"/>
              <a:ext cx="96936" cy="104337"/>
            </a:xfrm>
            <a:custGeom>
              <a:avLst/>
              <a:gdLst>
                <a:gd name="T0" fmla="*/ 0 w 479"/>
                <a:gd name="T1" fmla="*/ 517 h 518"/>
                <a:gd name="T2" fmla="*/ 172 w 479"/>
                <a:gd name="T3" fmla="*/ 99 h 518"/>
                <a:gd name="T4" fmla="*/ 183 w 479"/>
                <a:gd name="T5" fmla="*/ 61 h 518"/>
                <a:gd name="T6" fmla="*/ 161 w 479"/>
                <a:gd name="T7" fmla="*/ 13 h 518"/>
                <a:gd name="T8" fmla="*/ 155 w 479"/>
                <a:gd name="T9" fmla="*/ 0 h 518"/>
                <a:gd name="T10" fmla="*/ 297 w 479"/>
                <a:gd name="T11" fmla="*/ 0 h 518"/>
                <a:gd name="T12" fmla="*/ 479 w 479"/>
                <a:gd name="T13" fmla="*/ 516 h 518"/>
                <a:gd name="T14" fmla="*/ 360 w 479"/>
                <a:gd name="T15" fmla="*/ 516 h 518"/>
                <a:gd name="T16" fmla="*/ 307 w 479"/>
                <a:gd name="T17" fmla="*/ 352 h 518"/>
                <a:gd name="T18" fmla="*/ 278 w 479"/>
                <a:gd name="T19" fmla="*/ 329 h 518"/>
                <a:gd name="T20" fmla="*/ 155 w 479"/>
                <a:gd name="T21" fmla="*/ 329 h 518"/>
                <a:gd name="T22" fmla="*/ 125 w 479"/>
                <a:gd name="T23" fmla="*/ 352 h 518"/>
                <a:gd name="T24" fmla="*/ 88 w 479"/>
                <a:gd name="T25" fmla="*/ 498 h 518"/>
                <a:gd name="T26" fmla="*/ 66 w 479"/>
                <a:gd name="T27" fmla="*/ 518 h 518"/>
                <a:gd name="T28" fmla="*/ 0 w 479"/>
                <a:gd name="T29" fmla="*/ 517 h 518"/>
                <a:gd name="T30" fmla="*/ 221 w 479"/>
                <a:gd name="T31" fmla="*/ 91 h 518"/>
                <a:gd name="T32" fmla="*/ 215 w 479"/>
                <a:gd name="T33" fmla="*/ 91 h 518"/>
                <a:gd name="T34" fmla="*/ 144 w 479"/>
                <a:gd name="T35" fmla="*/ 296 h 518"/>
                <a:gd name="T36" fmla="*/ 289 w 479"/>
                <a:gd name="T37" fmla="*/ 296 h 518"/>
                <a:gd name="T38" fmla="*/ 221 w 479"/>
                <a:gd name="T39" fmla="*/ 9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9" h="518">
                  <a:moveTo>
                    <a:pt x="0" y="517"/>
                  </a:moveTo>
                  <a:cubicBezTo>
                    <a:pt x="58" y="376"/>
                    <a:pt x="115" y="238"/>
                    <a:pt x="172" y="99"/>
                  </a:cubicBezTo>
                  <a:cubicBezTo>
                    <a:pt x="177" y="87"/>
                    <a:pt x="181" y="74"/>
                    <a:pt x="183" y="61"/>
                  </a:cubicBezTo>
                  <a:cubicBezTo>
                    <a:pt x="186" y="41"/>
                    <a:pt x="186" y="21"/>
                    <a:pt x="161" y="13"/>
                  </a:cubicBezTo>
                  <a:cubicBezTo>
                    <a:pt x="159" y="13"/>
                    <a:pt x="158" y="6"/>
                    <a:pt x="155" y="0"/>
                  </a:cubicBezTo>
                  <a:cubicBezTo>
                    <a:pt x="205" y="0"/>
                    <a:pt x="253" y="0"/>
                    <a:pt x="297" y="0"/>
                  </a:cubicBezTo>
                  <a:cubicBezTo>
                    <a:pt x="358" y="173"/>
                    <a:pt x="418" y="344"/>
                    <a:pt x="479" y="516"/>
                  </a:cubicBezTo>
                  <a:cubicBezTo>
                    <a:pt x="442" y="516"/>
                    <a:pt x="401" y="516"/>
                    <a:pt x="360" y="516"/>
                  </a:cubicBezTo>
                  <a:cubicBezTo>
                    <a:pt x="342" y="461"/>
                    <a:pt x="324" y="407"/>
                    <a:pt x="307" y="352"/>
                  </a:cubicBezTo>
                  <a:cubicBezTo>
                    <a:pt x="302" y="336"/>
                    <a:pt x="296" y="329"/>
                    <a:pt x="278" y="329"/>
                  </a:cubicBezTo>
                  <a:cubicBezTo>
                    <a:pt x="237" y="331"/>
                    <a:pt x="196" y="331"/>
                    <a:pt x="155" y="329"/>
                  </a:cubicBezTo>
                  <a:cubicBezTo>
                    <a:pt x="137" y="329"/>
                    <a:pt x="129" y="336"/>
                    <a:pt x="125" y="352"/>
                  </a:cubicBezTo>
                  <a:cubicBezTo>
                    <a:pt x="113" y="400"/>
                    <a:pt x="100" y="449"/>
                    <a:pt x="88" y="498"/>
                  </a:cubicBezTo>
                  <a:cubicBezTo>
                    <a:pt x="85" y="510"/>
                    <a:pt x="81" y="518"/>
                    <a:pt x="66" y="518"/>
                  </a:cubicBezTo>
                  <a:cubicBezTo>
                    <a:pt x="43" y="517"/>
                    <a:pt x="20" y="517"/>
                    <a:pt x="0" y="517"/>
                  </a:cubicBezTo>
                  <a:close/>
                  <a:moveTo>
                    <a:pt x="221" y="91"/>
                  </a:moveTo>
                  <a:cubicBezTo>
                    <a:pt x="219" y="91"/>
                    <a:pt x="217" y="91"/>
                    <a:pt x="215" y="91"/>
                  </a:cubicBezTo>
                  <a:cubicBezTo>
                    <a:pt x="191" y="159"/>
                    <a:pt x="168" y="226"/>
                    <a:pt x="144" y="296"/>
                  </a:cubicBezTo>
                  <a:cubicBezTo>
                    <a:pt x="195" y="296"/>
                    <a:pt x="241" y="296"/>
                    <a:pt x="289" y="296"/>
                  </a:cubicBezTo>
                  <a:cubicBezTo>
                    <a:pt x="266" y="226"/>
                    <a:pt x="244" y="159"/>
                    <a:pt x="22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462337" y="247880"/>
              <a:ext cx="74737" cy="103596"/>
            </a:xfrm>
            <a:custGeom>
              <a:avLst/>
              <a:gdLst>
                <a:gd name="T0" fmla="*/ 0 w 371"/>
                <a:gd name="T1" fmla="*/ 0 h 516"/>
                <a:gd name="T2" fmla="*/ 358 w 371"/>
                <a:gd name="T3" fmla="*/ 0 h 516"/>
                <a:gd name="T4" fmla="*/ 358 w 371"/>
                <a:gd name="T5" fmla="*/ 108 h 516"/>
                <a:gd name="T6" fmla="*/ 328 w 371"/>
                <a:gd name="T7" fmla="*/ 92 h 516"/>
                <a:gd name="T8" fmla="*/ 244 w 371"/>
                <a:gd name="T9" fmla="*/ 30 h 516"/>
                <a:gd name="T10" fmla="*/ 159 w 371"/>
                <a:gd name="T11" fmla="*/ 31 h 516"/>
                <a:gd name="T12" fmla="*/ 140 w 371"/>
                <a:gd name="T13" fmla="*/ 49 h 516"/>
                <a:gd name="T14" fmla="*/ 139 w 371"/>
                <a:gd name="T15" fmla="*/ 220 h 516"/>
                <a:gd name="T16" fmla="*/ 297 w 371"/>
                <a:gd name="T17" fmla="*/ 211 h 516"/>
                <a:gd name="T18" fmla="*/ 297 w 371"/>
                <a:gd name="T19" fmla="*/ 256 h 516"/>
                <a:gd name="T20" fmla="*/ 139 w 371"/>
                <a:gd name="T21" fmla="*/ 247 h 516"/>
                <a:gd name="T22" fmla="*/ 139 w 371"/>
                <a:gd name="T23" fmla="*/ 296 h 516"/>
                <a:gd name="T24" fmla="*/ 139 w 371"/>
                <a:gd name="T25" fmla="*/ 445 h 516"/>
                <a:gd name="T26" fmla="*/ 175 w 371"/>
                <a:gd name="T27" fmla="*/ 485 h 516"/>
                <a:gd name="T28" fmla="*/ 282 w 371"/>
                <a:gd name="T29" fmla="*/ 485 h 516"/>
                <a:gd name="T30" fmla="*/ 328 w 371"/>
                <a:gd name="T31" fmla="*/ 447 h 516"/>
                <a:gd name="T32" fmla="*/ 343 w 371"/>
                <a:gd name="T33" fmla="*/ 400 h 516"/>
                <a:gd name="T34" fmla="*/ 371 w 371"/>
                <a:gd name="T35" fmla="*/ 400 h 516"/>
                <a:gd name="T36" fmla="*/ 371 w 371"/>
                <a:gd name="T37" fmla="*/ 516 h 516"/>
                <a:gd name="T38" fmla="*/ 2 w 371"/>
                <a:gd name="T39" fmla="*/ 516 h 516"/>
                <a:gd name="T40" fmla="*/ 1 w 371"/>
                <a:gd name="T41" fmla="*/ 510 h 516"/>
                <a:gd name="T42" fmla="*/ 28 w 371"/>
                <a:gd name="T43" fmla="*/ 433 h 516"/>
                <a:gd name="T44" fmla="*/ 28 w 371"/>
                <a:gd name="T45" fmla="*/ 65 h 516"/>
                <a:gd name="T46" fmla="*/ 2 w 371"/>
                <a:gd name="T47" fmla="*/ 12 h 516"/>
                <a:gd name="T48" fmla="*/ 0 w 371"/>
                <a:gd name="T4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516">
                  <a:moveTo>
                    <a:pt x="0" y="0"/>
                  </a:moveTo>
                  <a:cubicBezTo>
                    <a:pt x="120" y="0"/>
                    <a:pt x="238" y="0"/>
                    <a:pt x="358" y="0"/>
                  </a:cubicBezTo>
                  <a:cubicBezTo>
                    <a:pt x="358" y="36"/>
                    <a:pt x="358" y="72"/>
                    <a:pt x="358" y="108"/>
                  </a:cubicBezTo>
                  <a:cubicBezTo>
                    <a:pt x="341" y="114"/>
                    <a:pt x="333" y="109"/>
                    <a:pt x="328" y="92"/>
                  </a:cubicBezTo>
                  <a:cubicBezTo>
                    <a:pt x="313" y="40"/>
                    <a:pt x="298" y="30"/>
                    <a:pt x="244" y="30"/>
                  </a:cubicBezTo>
                  <a:cubicBezTo>
                    <a:pt x="216" y="30"/>
                    <a:pt x="187" y="29"/>
                    <a:pt x="159" y="31"/>
                  </a:cubicBezTo>
                  <a:cubicBezTo>
                    <a:pt x="152" y="32"/>
                    <a:pt x="140" y="42"/>
                    <a:pt x="140" y="49"/>
                  </a:cubicBezTo>
                  <a:cubicBezTo>
                    <a:pt x="139" y="104"/>
                    <a:pt x="139" y="159"/>
                    <a:pt x="139" y="220"/>
                  </a:cubicBezTo>
                  <a:cubicBezTo>
                    <a:pt x="193" y="217"/>
                    <a:pt x="244" y="214"/>
                    <a:pt x="297" y="211"/>
                  </a:cubicBezTo>
                  <a:cubicBezTo>
                    <a:pt x="297" y="224"/>
                    <a:pt x="297" y="241"/>
                    <a:pt x="297" y="256"/>
                  </a:cubicBezTo>
                  <a:cubicBezTo>
                    <a:pt x="247" y="253"/>
                    <a:pt x="195" y="250"/>
                    <a:pt x="139" y="247"/>
                  </a:cubicBezTo>
                  <a:cubicBezTo>
                    <a:pt x="139" y="266"/>
                    <a:pt x="139" y="281"/>
                    <a:pt x="139" y="296"/>
                  </a:cubicBezTo>
                  <a:cubicBezTo>
                    <a:pt x="139" y="346"/>
                    <a:pt x="140" y="395"/>
                    <a:pt x="139" y="445"/>
                  </a:cubicBezTo>
                  <a:cubicBezTo>
                    <a:pt x="138" y="472"/>
                    <a:pt x="152" y="484"/>
                    <a:pt x="175" y="485"/>
                  </a:cubicBezTo>
                  <a:cubicBezTo>
                    <a:pt x="210" y="487"/>
                    <a:pt x="246" y="487"/>
                    <a:pt x="282" y="485"/>
                  </a:cubicBezTo>
                  <a:cubicBezTo>
                    <a:pt x="305" y="484"/>
                    <a:pt x="321" y="470"/>
                    <a:pt x="328" y="447"/>
                  </a:cubicBezTo>
                  <a:cubicBezTo>
                    <a:pt x="333" y="431"/>
                    <a:pt x="338" y="416"/>
                    <a:pt x="343" y="400"/>
                  </a:cubicBezTo>
                  <a:cubicBezTo>
                    <a:pt x="352" y="400"/>
                    <a:pt x="361" y="400"/>
                    <a:pt x="371" y="400"/>
                  </a:cubicBezTo>
                  <a:cubicBezTo>
                    <a:pt x="371" y="439"/>
                    <a:pt x="371" y="477"/>
                    <a:pt x="371" y="516"/>
                  </a:cubicBezTo>
                  <a:cubicBezTo>
                    <a:pt x="247" y="516"/>
                    <a:pt x="124" y="516"/>
                    <a:pt x="2" y="516"/>
                  </a:cubicBezTo>
                  <a:cubicBezTo>
                    <a:pt x="2" y="513"/>
                    <a:pt x="0" y="510"/>
                    <a:pt x="1" y="510"/>
                  </a:cubicBezTo>
                  <a:cubicBezTo>
                    <a:pt x="31" y="492"/>
                    <a:pt x="28" y="462"/>
                    <a:pt x="28" y="433"/>
                  </a:cubicBezTo>
                  <a:cubicBezTo>
                    <a:pt x="27" y="311"/>
                    <a:pt x="27" y="188"/>
                    <a:pt x="28" y="65"/>
                  </a:cubicBezTo>
                  <a:cubicBezTo>
                    <a:pt x="28" y="43"/>
                    <a:pt x="28" y="22"/>
                    <a:pt x="2" y="12"/>
                  </a:cubicBezTo>
                  <a:cubicBezTo>
                    <a:pt x="1" y="12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269943" y="244920"/>
              <a:ext cx="86577" cy="109516"/>
            </a:xfrm>
            <a:custGeom>
              <a:avLst/>
              <a:gdLst>
                <a:gd name="T0" fmla="*/ 413 w 430"/>
                <a:gd name="T1" fmla="*/ 130 h 544"/>
                <a:gd name="T2" fmla="*/ 376 w 430"/>
                <a:gd name="T3" fmla="*/ 110 h 544"/>
                <a:gd name="T4" fmla="*/ 283 w 430"/>
                <a:gd name="T5" fmla="*/ 37 h 544"/>
                <a:gd name="T6" fmla="*/ 157 w 430"/>
                <a:gd name="T7" fmla="*/ 92 h 544"/>
                <a:gd name="T8" fmla="*/ 132 w 430"/>
                <a:gd name="T9" fmla="*/ 175 h 544"/>
                <a:gd name="T10" fmla="*/ 146 w 430"/>
                <a:gd name="T11" fmla="*/ 403 h 544"/>
                <a:gd name="T12" fmla="*/ 309 w 430"/>
                <a:gd name="T13" fmla="*/ 494 h 544"/>
                <a:gd name="T14" fmla="*/ 418 w 430"/>
                <a:gd name="T15" fmla="*/ 471 h 544"/>
                <a:gd name="T16" fmla="*/ 430 w 430"/>
                <a:gd name="T17" fmla="*/ 493 h 544"/>
                <a:gd name="T18" fmla="*/ 306 w 430"/>
                <a:gd name="T19" fmla="*/ 537 h 544"/>
                <a:gd name="T20" fmla="*/ 137 w 430"/>
                <a:gd name="T21" fmla="*/ 521 h 544"/>
                <a:gd name="T22" fmla="*/ 21 w 430"/>
                <a:gd name="T23" fmla="*/ 387 h 544"/>
                <a:gd name="T24" fmla="*/ 23 w 430"/>
                <a:gd name="T25" fmla="*/ 157 h 544"/>
                <a:gd name="T26" fmla="*/ 195 w 430"/>
                <a:gd name="T27" fmla="*/ 9 h 544"/>
                <a:gd name="T28" fmla="*/ 393 w 430"/>
                <a:gd name="T29" fmla="*/ 20 h 544"/>
                <a:gd name="T30" fmla="*/ 413 w 430"/>
                <a:gd name="T31" fmla="*/ 44 h 544"/>
                <a:gd name="T32" fmla="*/ 413 w 430"/>
                <a:gd name="T33" fmla="*/ 13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0" h="544">
                  <a:moveTo>
                    <a:pt x="413" y="130"/>
                  </a:moveTo>
                  <a:cubicBezTo>
                    <a:pt x="390" y="137"/>
                    <a:pt x="381" y="130"/>
                    <a:pt x="376" y="110"/>
                  </a:cubicBezTo>
                  <a:cubicBezTo>
                    <a:pt x="364" y="59"/>
                    <a:pt x="336" y="39"/>
                    <a:pt x="283" y="37"/>
                  </a:cubicBezTo>
                  <a:cubicBezTo>
                    <a:pt x="231" y="34"/>
                    <a:pt x="183" y="43"/>
                    <a:pt x="157" y="92"/>
                  </a:cubicBezTo>
                  <a:cubicBezTo>
                    <a:pt x="144" y="118"/>
                    <a:pt x="137" y="147"/>
                    <a:pt x="132" y="175"/>
                  </a:cubicBezTo>
                  <a:cubicBezTo>
                    <a:pt x="120" y="252"/>
                    <a:pt x="121" y="329"/>
                    <a:pt x="146" y="403"/>
                  </a:cubicBezTo>
                  <a:cubicBezTo>
                    <a:pt x="170" y="474"/>
                    <a:pt x="233" y="505"/>
                    <a:pt x="309" y="494"/>
                  </a:cubicBezTo>
                  <a:cubicBezTo>
                    <a:pt x="345" y="488"/>
                    <a:pt x="380" y="479"/>
                    <a:pt x="418" y="471"/>
                  </a:cubicBezTo>
                  <a:cubicBezTo>
                    <a:pt x="420" y="475"/>
                    <a:pt x="424" y="483"/>
                    <a:pt x="430" y="493"/>
                  </a:cubicBezTo>
                  <a:cubicBezTo>
                    <a:pt x="392" y="520"/>
                    <a:pt x="350" y="532"/>
                    <a:pt x="306" y="537"/>
                  </a:cubicBezTo>
                  <a:cubicBezTo>
                    <a:pt x="249" y="544"/>
                    <a:pt x="191" y="544"/>
                    <a:pt x="137" y="521"/>
                  </a:cubicBezTo>
                  <a:cubicBezTo>
                    <a:pt x="76" y="496"/>
                    <a:pt x="38" y="449"/>
                    <a:pt x="21" y="387"/>
                  </a:cubicBezTo>
                  <a:cubicBezTo>
                    <a:pt x="0" y="311"/>
                    <a:pt x="1" y="234"/>
                    <a:pt x="23" y="157"/>
                  </a:cubicBezTo>
                  <a:cubicBezTo>
                    <a:pt x="49" y="71"/>
                    <a:pt x="108" y="21"/>
                    <a:pt x="195" y="9"/>
                  </a:cubicBezTo>
                  <a:cubicBezTo>
                    <a:pt x="261" y="0"/>
                    <a:pt x="328" y="1"/>
                    <a:pt x="393" y="20"/>
                  </a:cubicBezTo>
                  <a:cubicBezTo>
                    <a:pt x="408" y="24"/>
                    <a:pt x="414" y="29"/>
                    <a:pt x="413" y="44"/>
                  </a:cubicBezTo>
                  <a:cubicBezTo>
                    <a:pt x="412" y="73"/>
                    <a:pt x="413" y="101"/>
                    <a:pt x="413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49979" y="247880"/>
              <a:ext cx="34779" cy="103596"/>
            </a:xfrm>
            <a:custGeom>
              <a:avLst/>
              <a:gdLst>
                <a:gd name="T0" fmla="*/ 0 w 174"/>
                <a:gd name="T1" fmla="*/ 0 h 514"/>
                <a:gd name="T2" fmla="*/ 168 w 174"/>
                <a:gd name="T3" fmla="*/ 0 h 514"/>
                <a:gd name="T4" fmla="*/ 169 w 174"/>
                <a:gd name="T5" fmla="*/ 9 h 514"/>
                <a:gd name="T6" fmla="*/ 142 w 174"/>
                <a:gd name="T7" fmla="*/ 75 h 514"/>
                <a:gd name="T8" fmla="*/ 142 w 174"/>
                <a:gd name="T9" fmla="*/ 443 h 514"/>
                <a:gd name="T10" fmla="*/ 174 w 174"/>
                <a:gd name="T11" fmla="*/ 508 h 514"/>
                <a:gd name="T12" fmla="*/ 169 w 174"/>
                <a:gd name="T13" fmla="*/ 514 h 514"/>
                <a:gd name="T14" fmla="*/ 4 w 174"/>
                <a:gd name="T15" fmla="*/ 514 h 514"/>
                <a:gd name="T16" fmla="*/ 4 w 174"/>
                <a:gd name="T17" fmla="*/ 508 h 514"/>
                <a:gd name="T18" fmla="*/ 30 w 174"/>
                <a:gd name="T19" fmla="*/ 449 h 514"/>
                <a:gd name="T20" fmla="*/ 30 w 174"/>
                <a:gd name="T21" fmla="*/ 57 h 514"/>
                <a:gd name="T22" fmla="*/ 7 w 174"/>
                <a:gd name="T23" fmla="*/ 13 h 514"/>
                <a:gd name="T24" fmla="*/ 0 w 174"/>
                <a:gd name="T25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514">
                  <a:moveTo>
                    <a:pt x="0" y="0"/>
                  </a:moveTo>
                  <a:cubicBezTo>
                    <a:pt x="59" y="0"/>
                    <a:pt x="113" y="0"/>
                    <a:pt x="168" y="0"/>
                  </a:cubicBezTo>
                  <a:cubicBezTo>
                    <a:pt x="168" y="4"/>
                    <a:pt x="169" y="8"/>
                    <a:pt x="169" y="9"/>
                  </a:cubicBezTo>
                  <a:cubicBezTo>
                    <a:pt x="141" y="23"/>
                    <a:pt x="142" y="48"/>
                    <a:pt x="142" y="75"/>
                  </a:cubicBezTo>
                  <a:cubicBezTo>
                    <a:pt x="142" y="197"/>
                    <a:pt x="142" y="320"/>
                    <a:pt x="142" y="443"/>
                  </a:cubicBezTo>
                  <a:cubicBezTo>
                    <a:pt x="142" y="468"/>
                    <a:pt x="135" y="497"/>
                    <a:pt x="174" y="508"/>
                  </a:cubicBezTo>
                  <a:cubicBezTo>
                    <a:pt x="172" y="510"/>
                    <a:pt x="171" y="512"/>
                    <a:pt x="169" y="514"/>
                  </a:cubicBezTo>
                  <a:cubicBezTo>
                    <a:pt x="114" y="514"/>
                    <a:pt x="59" y="514"/>
                    <a:pt x="4" y="514"/>
                  </a:cubicBezTo>
                  <a:cubicBezTo>
                    <a:pt x="4" y="511"/>
                    <a:pt x="3" y="508"/>
                    <a:pt x="4" y="508"/>
                  </a:cubicBezTo>
                  <a:cubicBezTo>
                    <a:pt x="31" y="496"/>
                    <a:pt x="31" y="473"/>
                    <a:pt x="30" y="449"/>
                  </a:cubicBezTo>
                  <a:cubicBezTo>
                    <a:pt x="30" y="318"/>
                    <a:pt x="30" y="188"/>
                    <a:pt x="30" y="57"/>
                  </a:cubicBezTo>
                  <a:cubicBezTo>
                    <a:pt x="30" y="37"/>
                    <a:pt x="30" y="19"/>
                    <a:pt x="7" y="13"/>
                  </a:cubicBezTo>
                  <a:cubicBezTo>
                    <a:pt x="5" y="13"/>
                    <a:pt x="4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981058" y="247140"/>
              <a:ext cx="65118" cy="106556"/>
            </a:xfrm>
            <a:custGeom>
              <a:avLst/>
              <a:gdLst>
                <a:gd name="T0" fmla="*/ 280 w 324"/>
                <a:gd name="T1" fmla="*/ 0 h 526"/>
                <a:gd name="T2" fmla="*/ 97 w 324"/>
                <a:gd name="T3" fmla="*/ 183 h 526"/>
                <a:gd name="T4" fmla="*/ 96 w 324"/>
                <a:gd name="T5" fmla="*/ 213 h 526"/>
                <a:gd name="T6" fmla="*/ 324 w 324"/>
                <a:gd name="T7" fmla="*/ 519 h 526"/>
                <a:gd name="T8" fmla="*/ 219 w 324"/>
                <a:gd name="T9" fmla="*/ 520 h 526"/>
                <a:gd name="T10" fmla="*/ 135 w 324"/>
                <a:gd name="T11" fmla="*/ 470 h 526"/>
                <a:gd name="T12" fmla="*/ 12 w 324"/>
                <a:gd name="T13" fmla="*/ 271 h 526"/>
                <a:gd name="T14" fmla="*/ 14 w 324"/>
                <a:gd name="T15" fmla="*/ 226 h 526"/>
                <a:gd name="T16" fmla="*/ 168 w 324"/>
                <a:gd name="T17" fmla="*/ 14 h 526"/>
                <a:gd name="T18" fmla="*/ 185 w 324"/>
                <a:gd name="T19" fmla="*/ 1 h 526"/>
                <a:gd name="T20" fmla="*/ 280 w 324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526">
                  <a:moveTo>
                    <a:pt x="280" y="0"/>
                  </a:moveTo>
                  <a:cubicBezTo>
                    <a:pt x="219" y="62"/>
                    <a:pt x="158" y="123"/>
                    <a:pt x="97" y="183"/>
                  </a:cubicBezTo>
                  <a:cubicBezTo>
                    <a:pt x="87" y="194"/>
                    <a:pt x="88" y="201"/>
                    <a:pt x="96" y="213"/>
                  </a:cubicBezTo>
                  <a:cubicBezTo>
                    <a:pt x="172" y="314"/>
                    <a:pt x="248" y="417"/>
                    <a:pt x="324" y="519"/>
                  </a:cubicBezTo>
                  <a:cubicBezTo>
                    <a:pt x="292" y="519"/>
                    <a:pt x="255" y="516"/>
                    <a:pt x="219" y="520"/>
                  </a:cubicBezTo>
                  <a:cubicBezTo>
                    <a:pt x="175" y="526"/>
                    <a:pt x="155" y="508"/>
                    <a:pt x="135" y="470"/>
                  </a:cubicBezTo>
                  <a:cubicBezTo>
                    <a:pt x="99" y="401"/>
                    <a:pt x="54" y="337"/>
                    <a:pt x="12" y="271"/>
                  </a:cubicBezTo>
                  <a:cubicBezTo>
                    <a:pt x="1" y="254"/>
                    <a:pt x="0" y="244"/>
                    <a:pt x="14" y="226"/>
                  </a:cubicBezTo>
                  <a:cubicBezTo>
                    <a:pt x="67" y="157"/>
                    <a:pt x="117" y="85"/>
                    <a:pt x="168" y="14"/>
                  </a:cubicBezTo>
                  <a:cubicBezTo>
                    <a:pt x="172" y="8"/>
                    <a:pt x="179" y="1"/>
                    <a:pt x="185" y="1"/>
                  </a:cubicBezTo>
                  <a:cubicBezTo>
                    <a:pt x="218" y="0"/>
                    <a:pt x="250" y="0"/>
                    <a:pt x="2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017613" y="250100"/>
              <a:ext cx="184253" cy="79177"/>
            </a:xfrm>
            <a:custGeom>
              <a:avLst/>
              <a:gdLst>
                <a:gd name="T0" fmla="*/ 15 w 916"/>
                <a:gd name="T1" fmla="*/ 172 h 395"/>
                <a:gd name="T2" fmla="*/ 275 w 916"/>
                <a:gd name="T3" fmla="*/ 322 h 395"/>
                <a:gd name="T4" fmla="*/ 321 w 916"/>
                <a:gd name="T5" fmla="*/ 323 h 395"/>
                <a:gd name="T6" fmla="*/ 863 w 916"/>
                <a:gd name="T7" fmla="*/ 10 h 395"/>
                <a:gd name="T8" fmla="*/ 898 w 916"/>
                <a:gd name="T9" fmla="*/ 17 h 395"/>
                <a:gd name="T10" fmla="*/ 916 w 916"/>
                <a:gd name="T11" fmla="*/ 41 h 395"/>
                <a:gd name="T12" fmla="*/ 783 w 916"/>
                <a:gd name="T13" fmla="*/ 118 h 395"/>
                <a:gd name="T14" fmla="*/ 318 w 916"/>
                <a:gd name="T15" fmla="*/ 386 h 395"/>
                <a:gd name="T16" fmla="*/ 277 w 916"/>
                <a:gd name="T17" fmla="*/ 385 h 395"/>
                <a:gd name="T18" fmla="*/ 20 w 916"/>
                <a:gd name="T19" fmla="*/ 237 h 395"/>
                <a:gd name="T20" fmla="*/ 6 w 916"/>
                <a:gd name="T21" fmla="*/ 206 h 395"/>
                <a:gd name="T22" fmla="*/ 15 w 916"/>
                <a:gd name="T23" fmla="*/ 17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6" h="395">
                  <a:moveTo>
                    <a:pt x="15" y="172"/>
                  </a:moveTo>
                  <a:cubicBezTo>
                    <a:pt x="104" y="223"/>
                    <a:pt x="190" y="273"/>
                    <a:pt x="275" y="322"/>
                  </a:cubicBezTo>
                  <a:cubicBezTo>
                    <a:pt x="291" y="331"/>
                    <a:pt x="303" y="333"/>
                    <a:pt x="321" y="323"/>
                  </a:cubicBezTo>
                  <a:cubicBezTo>
                    <a:pt x="501" y="218"/>
                    <a:pt x="682" y="114"/>
                    <a:pt x="863" y="10"/>
                  </a:cubicBezTo>
                  <a:cubicBezTo>
                    <a:pt x="878" y="2"/>
                    <a:pt x="889" y="0"/>
                    <a:pt x="898" y="17"/>
                  </a:cubicBezTo>
                  <a:cubicBezTo>
                    <a:pt x="902" y="25"/>
                    <a:pt x="908" y="31"/>
                    <a:pt x="916" y="41"/>
                  </a:cubicBezTo>
                  <a:cubicBezTo>
                    <a:pt x="871" y="67"/>
                    <a:pt x="827" y="93"/>
                    <a:pt x="783" y="118"/>
                  </a:cubicBezTo>
                  <a:cubicBezTo>
                    <a:pt x="628" y="207"/>
                    <a:pt x="473" y="296"/>
                    <a:pt x="318" y="386"/>
                  </a:cubicBezTo>
                  <a:cubicBezTo>
                    <a:pt x="302" y="395"/>
                    <a:pt x="291" y="393"/>
                    <a:pt x="277" y="385"/>
                  </a:cubicBezTo>
                  <a:cubicBezTo>
                    <a:pt x="191" y="336"/>
                    <a:pt x="106" y="286"/>
                    <a:pt x="20" y="237"/>
                  </a:cubicBezTo>
                  <a:cubicBezTo>
                    <a:pt x="6" y="230"/>
                    <a:pt x="0" y="222"/>
                    <a:pt x="6" y="206"/>
                  </a:cubicBezTo>
                  <a:cubicBezTo>
                    <a:pt x="10" y="196"/>
                    <a:pt x="12" y="185"/>
                    <a:pt x="15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023533" y="233081"/>
              <a:ext cx="162794" cy="71037"/>
            </a:xfrm>
            <a:custGeom>
              <a:avLst/>
              <a:gdLst>
                <a:gd name="T0" fmla="*/ 31 w 811"/>
                <a:gd name="T1" fmla="*/ 156 h 352"/>
                <a:gd name="T2" fmla="*/ 252 w 811"/>
                <a:gd name="T3" fmla="*/ 281 h 352"/>
                <a:gd name="T4" fmla="*/ 284 w 811"/>
                <a:gd name="T5" fmla="*/ 283 h 352"/>
                <a:gd name="T6" fmla="*/ 681 w 811"/>
                <a:gd name="T7" fmla="*/ 56 h 352"/>
                <a:gd name="T8" fmla="*/ 738 w 811"/>
                <a:gd name="T9" fmla="*/ 23 h 352"/>
                <a:gd name="T10" fmla="*/ 811 w 811"/>
                <a:gd name="T11" fmla="*/ 42 h 352"/>
                <a:gd name="T12" fmla="*/ 640 w 811"/>
                <a:gd name="T13" fmla="*/ 141 h 352"/>
                <a:gd name="T14" fmla="*/ 300 w 811"/>
                <a:gd name="T15" fmla="*/ 337 h 352"/>
                <a:gd name="T16" fmla="*/ 242 w 811"/>
                <a:gd name="T17" fmla="*/ 339 h 352"/>
                <a:gd name="T18" fmla="*/ 42 w 811"/>
                <a:gd name="T19" fmla="*/ 223 h 352"/>
                <a:gd name="T20" fmla="*/ 31 w 811"/>
                <a:gd name="T21" fmla="*/ 15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1" h="352">
                  <a:moveTo>
                    <a:pt x="31" y="156"/>
                  </a:moveTo>
                  <a:cubicBezTo>
                    <a:pt x="105" y="198"/>
                    <a:pt x="178" y="240"/>
                    <a:pt x="252" y="281"/>
                  </a:cubicBezTo>
                  <a:cubicBezTo>
                    <a:pt x="261" y="286"/>
                    <a:pt x="276" y="287"/>
                    <a:pt x="284" y="283"/>
                  </a:cubicBezTo>
                  <a:cubicBezTo>
                    <a:pt x="417" y="208"/>
                    <a:pt x="549" y="132"/>
                    <a:pt x="681" y="56"/>
                  </a:cubicBezTo>
                  <a:cubicBezTo>
                    <a:pt x="700" y="45"/>
                    <a:pt x="719" y="35"/>
                    <a:pt x="738" y="23"/>
                  </a:cubicBezTo>
                  <a:cubicBezTo>
                    <a:pt x="777" y="0"/>
                    <a:pt x="783" y="2"/>
                    <a:pt x="811" y="42"/>
                  </a:cubicBezTo>
                  <a:cubicBezTo>
                    <a:pt x="754" y="75"/>
                    <a:pt x="697" y="108"/>
                    <a:pt x="640" y="141"/>
                  </a:cubicBezTo>
                  <a:cubicBezTo>
                    <a:pt x="526" y="207"/>
                    <a:pt x="413" y="271"/>
                    <a:pt x="300" y="337"/>
                  </a:cubicBezTo>
                  <a:cubicBezTo>
                    <a:pt x="279" y="349"/>
                    <a:pt x="263" y="352"/>
                    <a:pt x="242" y="339"/>
                  </a:cubicBezTo>
                  <a:cubicBezTo>
                    <a:pt x="176" y="299"/>
                    <a:pt x="109" y="262"/>
                    <a:pt x="42" y="223"/>
                  </a:cubicBezTo>
                  <a:cubicBezTo>
                    <a:pt x="0" y="199"/>
                    <a:pt x="0" y="199"/>
                    <a:pt x="31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035372" y="219761"/>
              <a:ext cx="132455" cy="58458"/>
            </a:xfrm>
            <a:custGeom>
              <a:avLst/>
              <a:gdLst>
                <a:gd name="T0" fmla="*/ 0 w 660"/>
                <a:gd name="T1" fmla="*/ 174 h 291"/>
                <a:gd name="T2" fmla="*/ 35 w 660"/>
                <a:gd name="T3" fmla="*/ 134 h 291"/>
                <a:gd name="T4" fmla="*/ 182 w 660"/>
                <a:gd name="T5" fmla="*/ 219 h 291"/>
                <a:gd name="T6" fmla="*/ 236 w 660"/>
                <a:gd name="T7" fmla="*/ 220 h 291"/>
                <a:gd name="T8" fmla="*/ 575 w 660"/>
                <a:gd name="T9" fmla="*/ 23 h 291"/>
                <a:gd name="T10" fmla="*/ 660 w 660"/>
                <a:gd name="T11" fmla="*/ 36 h 291"/>
                <a:gd name="T12" fmla="*/ 507 w 660"/>
                <a:gd name="T13" fmla="*/ 124 h 291"/>
                <a:gd name="T14" fmla="*/ 228 w 660"/>
                <a:gd name="T15" fmla="*/ 284 h 291"/>
                <a:gd name="T16" fmla="*/ 195 w 660"/>
                <a:gd name="T17" fmla="*/ 287 h 291"/>
                <a:gd name="T18" fmla="*/ 0 w 660"/>
                <a:gd name="T19" fmla="*/ 17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0" h="291">
                  <a:moveTo>
                    <a:pt x="0" y="174"/>
                  </a:moveTo>
                  <a:cubicBezTo>
                    <a:pt x="12" y="160"/>
                    <a:pt x="24" y="147"/>
                    <a:pt x="35" y="134"/>
                  </a:cubicBezTo>
                  <a:cubicBezTo>
                    <a:pt x="86" y="163"/>
                    <a:pt x="135" y="190"/>
                    <a:pt x="182" y="219"/>
                  </a:cubicBezTo>
                  <a:cubicBezTo>
                    <a:pt x="201" y="231"/>
                    <a:pt x="216" y="231"/>
                    <a:pt x="236" y="220"/>
                  </a:cubicBezTo>
                  <a:cubicBezTo>
                    <a:pt x="349" y="154"/>
                    <a:pt x="463" y="91"/>
                    <a:pt x="575" y="23"/>
                  </a:cubicBezTo>
                  <a:cubicBezTo>
                    <a:pt x="611" y="0"/>
                    <a:pt x="629" y="24"/>
                    <a:pt x="660" y="36"/>
                  </a:cubicBezTo>
                  <a:cubicBezTo>
                    <a:pt x="606" y="67"/>
                    <a:pt x="557" y="95"/>
                    <a:pt x="507" y="124"/>
                  </a:cubicBezTo>
                  <a:cubicBezTo>
                    <a:pt x="414" y="177"/>
                    <a:pt x="322" y="231"/>
                    <a:pt x="228" y="284"/>
                  </a:cubicBezTo>
                  <a:cubicBezTo>
                    <a:pt x="219" y="289"/>
                    <a:pt x="204" y="291"/>
                    <a:pt x="195" y="287"/>
                  </a:cubicBezTo>
                  <a:cubicBezTo>
                    <a:pt x="130" y="251"/>
                    <a:pt x="66" y="213"/>
                    <a:pt x="0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cxnSp>
        <p:nvCxnSpPr>
          <p:cNvPr id="21" name="Straight Connector 9"/>
          <p:cNvCxnSpPr/>
          <p:nvPr/>
        </p:nvCxnSpPr>
        <p:spPr>
          <a:xfrm>
            <a:off x="0" y="9779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1472863" y="6453188"/>
            <a:ext cx="719137" cy="33813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>
            <a:defPPr>
              <a:defRPr lang="ru-RU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fld id="{746D0519-EE10-41F6-806A-5CEC55F05134}" type="slidenum">
              <a:rPr lang="ru-RU" smtClean="0">
                <a:solidFill>
                  <a:srgbClr val="000000"/>
                </a:solidFill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" y="84682"/>
            <a:ext cx="12191988" cy="734047"/>
          </a:xfrm>
        </p:spPr>
        <p:txBody>
          <a:bodyPr/>
          <a:lstStyle>
            <a:lvl1pPr>
              <a:defRPr sz="53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3896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0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4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75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gradFill flip="none" rotWithShape="1">
          <a:gsLst>
            <a:gs pos="0">
              <a:schemeClr val="bg1"/>
            </a:gs>
            <a:gs pos="49000">
              <a:srgbClr val="B2D0EC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96310" l="1167" r="99167">
                        <a14:foregroundMark x1="44167" y1="12915" x2="44167" y2="12915"/>
                        <a14:foregroundMark x1="40833" y1="4613" x2="40833" y2="4613"/>
                        <a14:foregroundMark x1="65000" y1="6273" x2="65000" y2="6273"/>
                        <a14:foregroundMark x1="64333" y1="1476" x2="64333" y2="1476"/>
                        <a14:foregroundMark x1="8333" y1="36716" x2="8333" y2="36716"/>
                        <a14:foregroundMark x1="17333" y1="46310" x2="17333" y2="46310"/>
                        <a14:foregroundMark x1="39333" y1="15498" x2="39333" y2="15498"/>
                        <a14:foregroundMark x1="39333" y1="15498" x2="39333" y2="15498"/>
                        <a14:foregroundMark x1="39333" y1="15498" x2="39333" y2="15498"/>
                        <a14:foregroundMark x1="43167" y1="17343" x2="43167" y2="17343"/>
                        <a14:foregroundMark x1="43500" y1="17528" x2="43500" y2="17528"/>
                        <a14:foregroundMark x1="45167" y1="18266" x2="45167" y2="18266"/>
                        <a14:foregroundMark x1="47333" y1="19004" x2="47333" y2="19004"/>
                        <a14:foregroundMark x1="49667" y1="19188" x2="49667" y2="19188"/>
                        <a14:foregroundMark x1="52667" y1="19557" x2="52667" y2="19557"/>
                        <a14:foregroundMark x1="54500" y1="19742" x2="54500" y2="19742"/>
                        <a14:foregroundMark x1="55833" y1="20295" x2="55833" y2="20295"/>
                        <a14:foregroundMark x1="58167" y1="20480" x2="58167" y2="20480"/>
                        <a14:foregroundMark x1="61167" y1="20480" x2="61167" y2="20480"/>
                        <a14:foregroundMark x1="62500" y1="20480" x2="62500" y2="20480"/>
                        <a14:foregroundMark x1="64500" y1="20111" x2="64500" y2="20111"/>
                        <a14:foregroundMark x1="66000" y1="19373" x2="66000" y2="19373"/>
                        <a14:foregroundMark x1="67333" y1="19004" x2="67333" y2="19004"/>
                        <a14:foregroundMark x1="68500" y1="18819" x2="68500" y2="18819"/>
                        <a14:foregroundMark x1="69500" y1="18266" x2="69500" y2="18266"/>
                        <a14:foregroundMark x1="70667" y1="17712" x2="70667" y2="17712"/>
                        <a14:foregroundMark x1="71167" y1="17528" x2="71167" y2="17528"/>
                        <a14:foregroundMark x1="71833" y1="17343" x2="71833" y2="16605"/>
                        <a14:foregroundMark x1="72000" y1="14945" x2="71833" y2="13469"/>
                        <a14:foregroundMark x1="71000" y1="10886" x2="70500" y2="9963"/>
                        <a14:foregroundMark x1="69500" y1="8118" x2="68833" y2="6458"/>
                        <a14:foregroundMark x1="68000" y1="5166" x2="67500" y2="4797"/>
                        <a14:foregroundMark x1="67167" y1="4244" x2="67167" y2="4244"/>
                        <a14:foregroundMark x1="66500" y1="4059" x2="66500" y2="4059"/>
                        <a14:foregroundMark x1="66167" y1="4059" x2="66167" y2="4059"/>
                        <a14:foregroundMark x1="64833" y1="2399" x2="64833" y2="2399"/>
                        <a14:foregroundMark x1="65000" y1="2399" x2="65000" y2="2399"/>
                        <a14:foregroundMark x1="73667" y1="14022" x2="73667" y2="14022"/>
                        <a14:foregroundMark x1="76000" y1="30996" x2="76000" y2="30996"/>
                        <a14:foregroundMark x1="75667" y1="31734" x2="75667" y2="31734"/>
                        <a14:foregroundMark x1="75667" y1="31734" x2="75667" y2="31734"/>
                        <a14:foregroundMark x1="75500" y1="30996" x2="75500" y2="30996"/>
                        <a14:foregroundMark x1="74500" y1="29889" x2="74500" y2="29889"/>
                        <a14:foregroundMark x1="73000" y1="29889" x2="72167" y2="29889"/>
                        <a14:foregroundMark x1="70833" y1="30812" x2="70333" y2="31181"/>
                        <a14:foregroundMark x1="69333" y1="31734" x2="69333" y2="31734"/>
                        <a14:foregroundMark x1="69000" y1="32103" x2="69000" y2="32103"/>
                        <a14:foregroundMark x1="68667" y1="31919" x2="68667" y2="31919"/>
                        <a14:foregroundMark x1="68500" y1="31919" x2="68500" y2="31919"/>
                        <a14:foregroundMark x1="70167" y1="26384" x2="70667" y2="24539"/>
                        <a14:foregroundMark x1="70667" y1="24539" x2="70667" y2="24539"/>
                        <a14:foregroundMark x1="71000" y1="24170" x2="71000" y2="24170"/>
                        <a14:foregroundMark x1="71500" y1="23616" x2="72167" y2="22878"/>
                        <a14:foregroundMark x1="72833" y1="22325" x2="73833" y2="20480"/>
                        <a14:foregroundMark x1="74000" y1="20295" x2="74333" y2="19557"/>
                        <a14:foregroundMark x1="74500" y1="19188" x2="74500" y2="19188"/>
                        <a14:foregroundMark x1="75000" y1="19188" x2="74667" y2="20295"/>
                        <a14:foregroundMark x1="74500" y1="24539" x2="74500" y2="24539"/>
                        <a14:foregroundMark x1="75167" y1="24539" x2="75167" y2="24539"/>
                        <a14:foregroundMark x1="75833" y1="24723" x2="75833" y2="24723"/>
                        <a14:foregroundMark x1="76000" y1="25646" x2="76000" y2="26199"/>
                        <a14:foregroundMark x1="76000" y1="27306" x2="76000" y2="28044"/>
                        <a14:foregroundMark x1="75333" y1="30812" x2="75000" y2="32472"/>
                        <a14:foregroundMark x1="74500" y1="34686" x2="74500" y2="36347"/>
                        <a14:foregroundMark x1="74500" y1="37454" x2="74500" y2="38376"/>
                        <a14:foregroundMark x1="74500" y1="39668" x2="74500" y2="40590"/>
                        <a14:foregroundMark x1="74500" y1="41328" x2="74500" y2="41882"/>
                        <a14:foregroundMark x1="74500" y1="42620" x2="74667" y2="43542"/>
                        <a14:foregroundMark x1="74667" y1="43911" x2="74667" y2="44465"/>
                        <a14:foregroundMark x1="74667" y1="45018" x2="74667" y2="45018"/>
                        <a14:foregroundMark x1="75167" y1="45572" x2="75167" y2="46125"/>
                        <a14:foregroundMark x1="75167" y1="46863" x2="75000" y2="47417"/>
                        <a14:foregroundMark x1="74333" y1="47970" x2="74333" y2="47970"/>
                        <a14:foregroundMark x1="74167" y1="48708" x2="74167" y2="48708"/>
                        <a14:foregroundMark x1="73833" y1="49077" x2="73833" y2="49077"/>
                        <a14:foregroundMark x1="73500" y1="49446" x2="73500" y2="49446"/>
                        <a14:foregroundMark x1="72500" y1="49631" x2="72500" y2="49631"/>
                        <a14:foregroundMark x1="72333" y1="49815" x2="71167" y2="50369"/>
                        <a14:foregroundMark x1="69667" y1="50369" x2="68000" y2="50185"/>
                        <a14:foregroundMark x1="67500" y1="49815" x2="67500" y2="49815"/>
                        <a14:foregroundMark x1="66500" y1="49631" x2="66500" y2="49631"/>
                        <a14:foregroundMark x1="64833" y1="48893" x2="64833" y2="48893"/>
                        <a14:foregroundMark x1="63167" y1="47601" x2="63167" y2="47601"/>
                        <a14:foregroundMark x1="62333" y1="46310" x2="62333" y2="46310"/>
                        <a14:foregroundMark x1="61333" y1="45387" x2="61333" y2="45387"/>
                        <a14:foregroundMark x1="60167" y1="43911" x2="59167" y2="42804"/>
                        <a14:foregroundMark x1="58167" y1="42066" x2="55167" y2="40406"/>
                        <a14:foregroundMark x1="52500" y1="38561" x2="43833" y2="34871"/>
                        <a14:foregroundMark x1="42000" y1="34686" x2="37833" y2="35424"/>
                        <a14:foregroundMark x1="35500" y1="35978" x2="33333" y2="36347"/>
                        <a14:foregroundMark x1="32000" y1="36347" x2="30167" y2="36716"/>
                        <a14:foregroundMark x1="28667" y1="36900" x2="27167" y2="38007"/>
                        <a14:foregroundMark x1="26000" y1="38007" x2="24500" y2="38376"/>
                        <a14:foregroundMark x1="23333" y1="38007" x2="22167" y2="37269"/>
                        <a14:foregroundMark x1="20833" y1="36347" x2="19500" y2="36347"/>
                        <a14:foregroundMark x1="18167" y1="36347" x2="17667" y2="36347"/>
                        <a14:foregroundMark x1="17000" y1="36347" x2="16333" y2="36347"/>
                        <a14:foregroundMark x1="15500" y1="36162" x2="14500" y2="36162"/>
                        <a14:foregroundMark x1="13500" y1="35978" x2="13500" y2="35978"/>
                        <a14:foregroundMark x1="12167" y1="35240" x2="11667" y2="34686"/>
                        <a14:foregroundMark x1="11333" y1="33948" x2="10667" y2="33395"/>
                        <a14:foregroundMark x1="10333" y1="32841" x2="10333" y2="32841"/>
                        <a14:foregroundMark x1="9667" y1="32472" x2="8500" y2="32472"/>
                        <a14:foregroundMark x1="6333" y1="33026" x2="6167" y2="33948"/>
                        <a14:foregroundMark x1="67500" y1="93173" x2="67500" y2="93173"/>
                        <a14:foregroundMark x1="14667" y1="96310" x2="14667" y2="96310"/>
                        <a14:backgroundMark x1="73833" y1="50554" x2="73833" y2="50554"/>
                        <a14:backgroundMark x1="75333" y1="49262" x2="75333" y2="49262"/>
                        <a14:backgroundMark x1="4500" y1="41882" x2="4500" y2="41882"/>
                        <a14:backgroundMark x1="7167" y1="31734" x2="7167" y2="31734"/>
                        <a14:backgroundMark x1="17667" y1="35055" x2="17667" y2="35055"/>
                        <a14:backgroundMark x1="21167" y1="37823" x2="21167" y2="37823"/>
                        <a14:backgroundMark x1="14833" y1="32657" x2="14833" y2="32657"/>
                        <a14:backgroundMark x1="12500" y1="31181" x2="12500" y2="31181"/>
                        <a14:backgroundMark x1="10500" y1="31181" x2="10500" y2="31181"/>
                        <a14:backgroundMark x1="74500" y1="49262" x2="74500" y2="49262"/>
                        <a14:backgroundMark x1="72833" y1="50738" x2="72833" y2="50738"/>
                        <a14:backgroundMark x1="71833" y1="51476" x2="71833" y2="51476"/>
                        <a14:backgroundMark x1="71833" y1="51476" x2="72333" y2="51107"/>
                        <a14:backgroundMark x1="76833" y1="47048" x2="76833" y2="47048"/>
                        <a14:backgroundMark x1="5167" y1="33395" x2="5167" y2="33395"/>
                        <a14:backgroundMark x1="5667" y1="34317" x2="5667" y2="34317"/>
                        <a14:backgroundMark x1="5667" y1="34871" x2="5667" y2="34871"/>
                        <a14:backgroundMark x1="5333" y1="35240" x2="5333" y2="35240"/>
                        <a14:backgroundMark x1="4667" y1="35609" x2="4667" y2="35609"/>
                        <a14:backgroundMark x1="3833" y1="36347" x2="3833" y2="36347"/>
                        <a14:backgroundMark x1="5833" y1="33764" x2="5833" y2="33764"/>
                        <a14:backgroundMark x1="6500" y1="32657" x2="6500" y2="32657"/>
                        <a14:backgroundMark x1="6833" y1="32103" x2="6833" y2="32103"/>
                        <a14:backgroundMark x1="7333" y1="31365" x2="7333" y2="31365"/>
                        <a14:backgroundMark x1="7500" y1="31365" x2="7500" y2="31365"/>
                        <a14:backgroundMark x1="15333" y1="32657" x2="15333" y2="32657"/>
                        <a14:backgroundMark x1="16500" y1="32472" x2="16500" y2="32472"/>
                        <a14:backgroundMark x1="18500" y1="32841" x2="18500" y2="32841"/>
                        <a14:backgroundMark x1="19167" y1="33579" x2="19167" y2="33579"/>
                        <a14:backgroundMark x1="19667" y1="33764" x2="19667" y2="33764"/>
                        <a14:backgroundMark x1="20500" y1="34502" x2="20500" y2="34502"/>
                        <a14:backgroundMark x1="21333" y1="34686" x2="21333" y2="34686"/>
                        <a14:backgroundMark x1="21500" y1="34871" x2="21500" y2="34871"/>
                        <a14:backgroundMark x1="21833" y1="35978" x2="21833" y2="35978"/>
                        <a14:backgroundMark x1="22167" y1="35978" x2="22167" y2="35978"/>
                        <a14:backgroundMark x1="24667" y1="36162" x2="24667" y2="36162"/>
                        <a14:backgroundMark x1="25000" y1="36162" x2="25000" y2="36162"/>
                        <a14:backgroundMark x1="23333" y1="35240" x2="23333" y2="35240"/>
                        <a14:backgroundMark x1="24167" y1="34871" x2="24167" y2="34871"/>
                        <a14:backgroundMark x1="24667" y1="34686" x2="24667" y2="34686"/>
                        <a14:backgroundMark x1="25333" y1="34317" x2="25333" y2="34317"/>
                        <a14:backgroundMark x1="74333" y1="48524" x2="74333" y2="48524"/>
                        <a14:backgroundMark x1="74000" y1="49446" x2="74000" y2="49446"/>
                        <a14:backgroundMark x1="72333" y1="51107" x2="72833" y2="50923"/>
                        <a14:backgroundMark x1="75167" y1="49077" x2="75167" y2="49077"/>
                        <a14:backgroundMark x1="76500" y1="47601" x2="76500" y2="47601"/>
                        <a14:backgroundMark x1="77167" y1="46679" x2="77167" y2="46679"/>
                        <a14:backgroundMark x1="77333" y1="46310" x2="77333" y2="46310"/>
                      </a14:backgroundRemoval>
                    </a14:imgEffect>
                    <a14:imgEffect>
                      <a14:artisticPastelsSmooth/>
                    </a14:imgEffect>
                    <a14:imgEffect>
                      <a14:sharpenSoften amount="-12000"/>
                    </a14:imgEffect>
                    <a14:imgEffect>
                      <a14:colorTemperature colorTemp="4875"/>
                    </a14:imgEffect>
                    <a14:imgEffect>
                      <a14:brightnessContrast bright="35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681" y="1784316"/>
            <a:ext cx="7488832" cy="5073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/>
          <p:cNvGrpSpPr/>
          <p:nvPr userDrawn="1"/>
        </p:nvGrpSpPr>
        <p:grpSpPr>
          <a:xfrm>
            <a:off x="0" y="-100524"/>
            <a:ext cx="12192000" cy="1003984"/>
            <a:chOff x="0" y="-100524"/>
            <a:chExt cx="9144000" cy="10039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83671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38" b="96809" l="29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83" y="-100524"/>
              <a:ext cx="723091" cy="1003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1115616" y="0"/>
              <a:ext cx="0" cy="8367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62182" y="125968"/>
              <a:ext cx="7114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prstClr val="white"/>
                  </a:solidFill>
                  <a:latin typeface="Calibri"/>
                  <a:cs typeface="+mn-cs"/>
                </a:rPr>
                <a:t>РАБОТА АДМИНИСТРАЦИИ ЛИПЕЦКОЙ ОБЛАСТИ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Calibri"/>
                  <a:cs typeface="+mn-cs"/>
                </a:rPr>
                <a:t>ОСНОВНЫЕ ЦИФРЫ И ФАКТЫ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1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gradFill flip="none" rotWithShape="1">
          <a:gsLst>
            <a:gs pos="0">
              <a:srgbClr val="B2D0EC"/>
            </a:gs>
            <a:gs pos="49000">
              <a:schemeClr val="bg1"/>
            </a:gs>
            <a:gs pos="100000">
              <a:srgbClr val="B2D0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1" b="96310" l="1167" r="99167">
                        <a14:foregroundMark x1="44167" y1="12915" x2="44167" y2="12915"/>
                        <a14:foregroundMark x1="40833" y1="4613" x2="40833" y2="4613"/>
                        <a14:foregroundMark x1="65000" y1="6273" x2="65000" y2="6273"/>
                        <a14:foregroundMark x1="64333" y1="1476" x2="64333" y2="1476"/>
                        <a14:foregroundMark x1="8333" y1="36716" x2="8333" y2="36716"/>
                        <a14:foregroundMark x1="17333" y1="46310" x2="17333" y2="46310"/>
                        <a14:foregroundMark x1="39333" y1="15498" x2="39333" y2="15498"/>
                        <a14:foregroundMark x1="39333" y1="15498" x2="39333" y2="15498"/>
                        <a14:foregroundMark x1="39333" y1="15498" x2="39333" y2="15498"/>
                        <a14:foregroundMark x1="43167" y1="17343" x2="43167" y2="17343"/>
                        <a14:foregroundMark x1="43500" y1="17528" x2="43500" y2="17528"/>
                        <a14:foregroundMark x1="45167" y1="18266" x2="45167" y2="18266"/>
                        <a14:foregroundMark x1="47333" y1="19004" x2="47333" y2="19004"/>
                        <a14:foregroundMark x1="49667" y1="19188" x2="49667" y2="19188"/>
                        <a14:foregroundMark x1="52667" y1="19557" x2="52667" y2="19557"/>
                        <a14:foregroundMark x1="54500" y1="19742" x2="54500" y2="19742"/>
                        <a14:foregroundMark x1="55833" y1="20295" x2="55833" y2="20295"/>
                        <a14:foregroundMark x1="58167" y1="20480" x2="58167" y2="20480"/>
                        <a14:foregroundMark x1="61167" y1="20480" x2="61167" y2="20480"/>
                        <a14:foregroundMark x1="62500" y1="20480" x2="62500" y2="20480"/>
                        <a14:foregroundMark x1="64500" y1="20111" x2="64500" y2="20111"/>
                        <a14:foregroundMark x1="66000" y1="19373" x2="66000" y2="19373"/>
                        <a14:foregroundMark x1="67333" y1="19004" x2="67333" y2="19004"/>
                        <a14:foregroundMark x1="68500" y1="18819" x2="68500" y2="18819"/>
                        <a14:foregroundMark x1="69500" y1="18266" x2="69500" y2="18266"/>
                        <a14:foregroundMark x1="70667" y1="17712" x2="70667" y2="17712"/>
                        <a14:foregroundMark x1="71167" y1="17528" x2="71167" y2="17528"/>
                        <a14:foregroundMark x1="71833" y1="17343" x2="71833" y2="16605"/>
                        <a14:foregroundMark x1="72000" y1="14945" x2="71833" y2="13469"/>
                        <a14:foregroundMark x1="71000" y1="10886" x2="70500" y2="9963"/>
                        <a14:foregroundMark x1="69500" y1="8118" x2="68833" y2="6458"/>
                        <a14:foregroundMark x1="68000" y1="5166" x2="67500" y2="4797"/>
                        <a14:foregroundMark x1="67167" y1="4244" x2="67167" y2="4244"/>
                        <a14:foregroundMark x1="66500" y1="4059" x2="66500" y2="4059"/>
                        <a14:foregroundMark x1="66167" y1="4059" x2="66167" y2="4059"/>
                        <a14:foregroundMark x1="64833" y1="2399" x2="64833" y2="2399"/>
                        <a14:foregroundMark x1="65000" y1="2399" x2="65000" y2="2399"/>
                        <a14:foregroundMark x1="73667" y1="14022" x2="73667" y2="14022"/>
                        <a14:foregroundMark x1="76000" y1="30996" x2="76000" y2="30996"/>
                        <a14:foregroundMark x1="75667" y1="31734" x2="75667" y2="31734"/>
                        <a14:foregroundMark x1="75667" y1="31734" x2="75667" y2="31734"/>
                        <a14:foregroundMark x1="75500" y1="30996" x2="75500" y2="30996"/>
                        <a14:foregroundMark x1="74500" y1="29889" x2="74500" y2="29889"/>
                        <a14:foregroundMark x1="73000" y1="29889" x2="72167" y2="29889"/>
                        <a14:foregroundMark x1="70833" y1="30812" x2="70333" y2="31181"/>
                        <a14:foregroundMark x1="69333" y1="31734" x2="69333" y2="31734"/>
                        <a14:foregroundMark x1="69000" y1="32103" x2="69000" y2="32103"/>
                        <a14:foregroundMark x1="68667" y1="31919" x2="68667" y2="31919"/>
                        <a14:foregroundMark x1="68500" y1="31919" x2="68500" y2="31919"/>
                        <a14:foregroundMark x1="70167" y1="26384" x2="70667" y2="24539"/>
                        <a14:foregroundMark x1="70667" y1="24539" x2="70667" y2="24539"/>
                        <a14:foregroundMark x1="71000" y1="24170" x2="71000" y2="24170"/>
                        <a14:foregroundMark x1="71500" y1="23616" x2="72167" y2="22878"/>
                        <a14:foregroundMark x1="72833" y1="22325" x2="73833" y2="20480"/>
                        <a14:foregroundMark x1="74000" y1="20295" x2="74333" y2="19557"/>
                        <a14:foregroundMark x1="74500" y1="19188" x2="74500" y2="19188"/>
                        <a14:foregroundMark x1="75000" y1="19188" x2="74667" y2="20295"/>
                        <a14:foregroundMark x1="74500" y1="24539" x2="74500" y2="24539"/>
                        <a14:foregroundMark x1="75167" y1="24539" x2="75167" y2="24539"/>
                        <a14:foregroundMark x1="75833" y1="24723" x2="75833" y2="24723"/>
                        <a14:foregroundMark x1="76000" y1="25646" x2="76000" y2="26199"/>
                        <a14:foregroundMark x1="76000" y1="27306" x2="76000" y2="28044"/>
                        <a14:foregroundMark x1="75333" y1="30812" x2="75000" y2="32472"/>
                        <a14:foregroundMark x1="74500" y1="34686" x2="74500" y2="36347"/>
                        <a14:foregroundMark x1="74500" y1="37454" x2="74500" y2="38376"/>
                        <a14:foregroundMark x1="74500" y1="39668" x2="74500" y2="40590"/>
                        <a14:foregroundMark x1="74500" y1="41328" x2="74500" y2="41882"/>
                        <a14:foregroundMark x1="74500" y1="42620" x2="74667" y2="43542"/>
                        <a14:foregroundMark x1="74667" y1="43911" x2="74667" y2="44465"/>
                        <a14:foregroundMark x1="74667" y1="45018" x2="74667" y2="45018"/>
                        <a14:foregroundMark x1="75167" y1="45572" x2="75167" y2="46125"/>
                        <a14:foregroundMark x1="75167" y1="46863" x2="75000" y2="47417"/>
                        <a14:foregroundMark x1="74333" y1="47970" x2="74333" y2="47970"/>
                        <a14:foregroundMark x1="74167" y1="48708" x2="74167" y2="48708"/>
                        <a14:foregroundMark x1="73833" y1="49077" x2="73833" y2="49077"/>
                        <a14:foregroundMark x1="73500" y1="49446" x2="73500" y2="49446"/>
                        <a14:foregroundMark x1="72500" y1="49631" x2="72500" y2="49631"/>
                        <a14:foregroundMark x1="72333" y1="49815" x2="71167" y2="50369"/>
                        <a14:foregroundMark x1="69667" y1="50369" x2="68000" y2="50185"/>
                        <a14:foregroundMark x1="67500" y1="49815" x2="67500" y2="49815"/>
                        <a14:foregroundMark x1="66500" y1="49631" x2="66500" y2="49631"/>
                        <a14:foregroundMark x1="64833" y1="48893" x2="64833" y2="48893"/>
                        <a14:foregroundMark x1="63167" y1="47601" x2="63167" y2="47601"/>
                        <a14:foregroundMark x1="62333" y1="46310" x2="62333" y2="46310"/>
                        <a14:foregroundMark x1="61333" y1="45387" x2="61333" y2="45387"/>
                        <a14:foregroundMark x1="60167" y1="43911" x2="59167" y2="42804"/>
                        <a14:foregroundMark x1="58167" y1="42066" x2="55167" y2="40406"/>
                        <a14:foregroundMark x1="52500" y1="38561" x2="43833" y2="34871"/>
                        <a14:foregroundMark x1="42000" y1="34686" x2="37833" y2="35424"/>
                        <a14:foregroundMark x1="35500" y1="35978" x2="33333" y2="36347"/>
                        <a14:foregroundMark x1="32000" y1="36347" x2="30167" y2="36716"/>
                        <a14:foregroundMark x1="28667" y1="36900" x2="27167" y2="38007"/>
                        <a14:foregroundMark x1="26000" y1="38007" x2="24500" y2="38376"/>
                        <a14:foregroundMark x1="23333" y1="38007" x2="22167" y2="37269"/>
                        <a14:foregroundMark x1="20833" y1="36347" x2="19500" y2="36347"/>
                        <a14:foregroundMark x1="18167" y1="36347" x2="17667" y2="36347"/>
                        <a14:foregroundMark x1="17000" y1="36347" x2="16333" y2="36347"/>
                        <a14:foregroundMark x1="15500" y1="36162" x2="14500" y2="36162"/>
                        <a14:foregroundMark x1="13500" y1="35978" x2="13500" y2="35978"/>
                        <a14:foregroundMark x1="12167" y1="35240" x2="11667" y2="34686"/>
                        <a14:foregroundMark x1="11333" y1="33948" x2="10667" y2="33395"/>
                        <a14:foregroundMark x1="10333" y1="32841" x2="10333" y2="32841"/>
                        <a14:foregroundMark x1="9667" y1="32472" x2="8500" y2="32472"/>
                        <a14:foregroundMark x1="6333" y1="33026" x2="6167" y2="33948"/>
                        <a14:foregroundMark x1="67500" y1="93173" x2="67500" y2="93173"/>
                        <a14:foregroundMark x1="14667" y1="96310" x2="14667" y2="96310"/>
                        <a14:backgroundMark x1="73833" y1="50554" x2="73833" y2="50554"/>
                        <a14:backgroundMark x1="75333" y1="49262" x2="75333" y2="49262"/>
                        <a14:backgroundMark x1="4500" y1="41882" x2="4500" y2="41882"/>
                        <a14:backgroundMark x1="7167" y1="31734" x2="7167" y2="31734"/>
                        <a14:backgroundMark x1="17667" y1="35055" x2="17667" y2="35055"/>
                        <a14:backgroundMark x1="21167" y1="37823" x2="21167" y2="37823"/>
                        <a14:backgroundMark x1="14833" y1="32657" x2="14833" y2="32657"/>
                        <a14:backgroundMark x1="12500" y1="31181" x2="12500" y2="31181"/>
                        <a14:backgroundMark x1="10500" y1="31181" x2="10500" y2="31181"/>
                        <a14:backgroundMark x1="74500" y1="49262" x2="74500" y2="49262"/>
                        <a14:backgroundMark x1="72833" y1="50738" x2="72833" y2="50738"/>
                        <a14:backgroundMark x1="71833" y1="51476" x2="71833" y2="51476"/>
                        <a14:backgroundMark x1="71833" y1="51476" x2="72333" y2="51107"/>
                        <a14:backgroundMark x1="76833" y1="47048" x2="76833" y2="47048"/>
                        <a14:backgroundMark x1="5167" y1="33395" x2="5167" y2="33395"/>
                        <a14:backgroundMark x1="5667" y1="34317" x2="5667" y2="34317"/>
                        <a14:backgroundMark x1="5667" y1="34871" x2="5667" y2="34871"/>
                        <a14:backgroundMark x1="5333" y1="35240" x2="5333" y2="35240"/>
                        <a14:backgroundMark x1="4667" y1="35609" x2="4667" y2="35609"/>
                        <a14:backgroundMark x1="3833" y1="36347" x2="3833" y2="36347"/>
                        <a14:backgroundMark x1="5833" y1="33764" x2="5833" y2="33764"/>
                        <a14:backgroundMark x1="6500" y1="32657" x2="6500" y2="32657"/>
                        <a14:backgroundMark x1="6833" y1="32103" x2="6833" y2="32103"/>
                        <a14:backgroundMark x1="7333" y1="31365" x2="7333" y2="31365"/>
                        <a14:backgroundMark x1="7500" y1="31365" x2="7500" y2="31365"/>
                        <a14:backgroundMark x1="15333" y1="32657" x2="15333" y2="32657"/>
                        <a14:backgroundMark x1="16500" y1="32472" x2="16500" y2="32472"/>
                        <a14:backgroundMark x1="18500" y1="32841" x2="18500" y2="32841"/>
                        <a14:backgroundMark x1="19167" y1="33579" x2="19167" y2="33579"/>
                        <a14:backgroundMark x1="19667" y1="33764" x2="19667" y2="33764"/>
                        <a14:backgroundMark x1="20500" y1="34502" x2="20500" y2="34502"/>
                        <a14:backgroundMark x1="21333" y1="34686" x2="21333" y2="34686"/>
                        <a14:backgroundMark x1="21500" y1="34871" x2="21500" y2="34871"/>
                        <a14:backgroundMark x1="21833" y1="35978" x2="21833" y2="35978"/>
                        <a14:backgroundMark x1="22167" y1="35978" x2="22167" y2="35978"/>
                        <a14:backgroundMark x1="24667" y1="36162" x2="24667" y2="36162"/>
                        <a14:backgroundMark x1="25000" y1="36162" x2="25000" y2="36162"/>
                        <a14:backgroundMark x1="23333" y1="35240" x2="23333" y2="35240"/>
                        <a14:backgroundMark x1="24167" y1="34871" x2="24167" y2="34871"/>
                        <a14:backgroundMark x1="24667" y1="34686" x2="24667" y2="34686"/>
                        <a14:backgroundMark x1="25333" y1="34317" x2="25333" y2="34317"/>
                        <a14:backgroundMark x1="74333" y1="48524" x2="74333" y2="48524"/>
                        <a14:backgroundMark x1="74000" y1="49446" x2="74000" y2="49446"/>
                        <a14:backgroundMark x1="72333" y1="51107" x2="72833" y2="50923"/>
                        <a14:backgroundMark x1="75167" y1="49077" x2="75167" y2="49077"/>
                        <a14:backgroundMark x1="76500" y1="47601" x2="76500" y2="47601"/>
                        <a14:backgroundMark x1="77167" y1="46679" x2="77167" y2="46679"/>
                        <a14:backgroundMark x1="77333" y1="46310" x2="77333" y2="46310"/>
                      </a14:backgroundRemoval>
                    </a14:imgEffect>
                    <a14:imgEffect>
                      <a14:artisticPastelsSmooth/>
                    </a14:imgEffect>
                    <a14:imgEffect>
                      <a14:sharpenSoften amount="-12000"/>
                    </a14:imgEffect>
                    <a14:imgEffect>
                      <a14:colorTemperature colorTemp="4875"/>
                    </a14:imgEffect>
                    <a14:imgEffect>
                      <a14:brightnessContrast bright="35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574" y="1196752"/>
            <a:ext cx="7968885" cy="5398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/>
          <p:cNvGrpSpPr/>
          <p:nvPr userDrawn="1"/>
        </p:nvGrpSpPr>
        <p:grpSpPr>
          <a:xfrm>
            <a:off x="0" y="-100524"/>
            <a:ext cx="12192000" cy="1003984"/>
            <a:chOff x="0" y="-100524"/>
            <a:chExt cx="9144000" cy="10039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83671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38" b="96809" l="29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83" y="-100524"/>
              <a:ext cx="723091" cy="1003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1115616" y="0"/>
              <a:ext cx="0" cy="8367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62182" y="125968"/>
              <a:ext cx="7114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prstClr val="white"/>
                  </a:solidFill>
                  <a:latin typeface="Calibri"/>
                  <a:cs typeface="+mn-cs"/>
                </a:rPr>
                <a:t>ОСНОВНЫЕ ДОСТИЖЕНИЯ ЛИПЕЦКОЙ ОБЛАСТИ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Calibri"/>
                  <a:cs typeface="+mn-cs"/>
                </a:rPr>
                <a:t>ЦИФРЫ И ФАКТЫ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51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gradFill flip="none" rotWithShape="1">
          <a:gsLst>
            <a:gs pos="0">
              <a:srgbClr val="B2D0EC"/>
            </a:gs>
            <a:gs pos="55000">
              <a:schemeClr val="bg1"/>
            </a:gs>
            <a:gs pos="100000">
              <a:srgbClr val="B2D0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00524"/>
            <a:ext cx="12192000" cy="1003984"/>
            <a:chOff x="0" y="-100524"/>
            <a:chExt cx="9144000" cy="10039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83671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38" b="96809" l="29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83" y="-100524"/>
              <a:ext cx="723091" cy="1003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1115616" y="0"/>
              <a:ext cx="0" cy="8367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379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19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26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2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3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30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27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00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50825" y="723900"/>
            <a:ext cx="11880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17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17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08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66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65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30000" y="6394452"/>
            <a:ext cx="374651" cy="276225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defTabSz="914377" fontAlgn="auto">
              <a:spcBef>
                <a:spcPts val="0"/>
              </a:spcBef>
              <a:spcAft>
                <a:spcPts val="0"/>
              </a:spcAft>
              <a:defRPr/>
            </a:pPr>
            <a:fld id="{3CC84685-EFA5-4A6F-A2A8-FDB9A0D0A014}" type="slidenum">
              <a:rPr lang="id-ID" smtClean="0">
                <a:solidFill>
                  <a:prstClr val="white"/>
                </a:solidFill>
              </a:rPr>
              <a:pPr algn="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72072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6522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_Blank">
    <p:bg>
      <p:bgPr>
        <a:blipFill dpi="0" rotWithShape="1">
          <a:blip r:embed="rId2">
            <a:alphaModFix amt="30000"/>
            <a:duotone>
              <a:schemeClr val="accent6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825"/>
                    </a14:imgEffect>
                    <a14:imgEffect>
                      <a14:saturation sat="1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50825" y="723900"/>
            <a:ext cx="11880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-21273" y="6573732"/>
            <a:ext cx="379783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200" b="1" dirty="0">
                <a:solidFill>
                  <a:prstClr val="white">
                    <a:lumMod val="75000"/>
                  </a:prstClr>
                </a:solidFill>
                <a:latin typeface="Arial Narrow" panose="020B0606020202030204" pitchFamily="34" charset="0"/>
              </a:rPr>
              <a:t>Управление экономического развития Липецкой области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86025" y="2794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solidFill>
                  <a:srgbClr val="38572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1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4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6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5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6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2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1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Объект 2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Объект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>
            <a:off x="0" y="552450"/>
            <a:ext cx="12199938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 userDrawn="1"/>
        </p:nvGrpSpPr>
        <p:grpSpPr>
          <a:xfrm>
            <a:off x="10420004" y="103661"/>
            <a:ext cx="1682560" cy="394220"/>
            <a:chOff x="8014653" y="219761"/>
            <a:chExt cx="1033002" cy="2049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8014653" y="268599"/>
              <a:ext cx="209412" cy="156135"/>
            </a:xfrm>
            <a:custGeom>
              <a:avLst/>
              <a:gdLst>
                <a:gd name="T0" fmla="*/ 959 w 1043"/>
                <a:gd name="T1" fmla="*/ 0 h 775"/>
                <a:gd name="T2" fmla="*/ 892 w 1043"/>
                <a:gd name="T3" fmla="*/ 556 h 775"/>
                <a:gd name="T4" fmla="*/ 324 w 1043"/>
                <a:gd name="T5" fmla="*/ 693 h 775"/>
                <a:gd name="T6" fmla="*/ 10 w 1043"/>
                <a:gd name="T7" fmla="*/ 197 h 775"/>
                <a:gd name="T8" fmla="*/ 64 w 1043"/>
                <a:gd name="T9" fmla="*/ 225 h 775"/>
                <a:gd name="T10" fmla="*/ 296 w 1043"/>
                <a:gd name="T11" fmla="*/ 359 h 775"/>
                <a:gd name="T12" fmla="*/ 334 w 1043"/>
                <a:gd name="T13" fmla="*/ 359 h 775"/>
                <a:gd name="T14" fmla="*/ 771 w 1043"/>
                <a:gd name="T15" fmla="*/ 107 h 775"/>
                <a:gd name="T16" fmla="*/ 959 w 1043"/>
                <a:gd name="T1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75">
                  <a:moveTo>
                    <a:pt x="959" y="0"/>
                  </a:moveTo>
                  <a:cubicBezTo>
                    <a:pt x="1043" y="154"/>
                    <a:pt x="1037" y="391"/>
                    <a:pt x="892" y="556"/>
                  </a:cubicBezTo>
                  <a:cubicBezTo>
                    <a:pt x="749" y="719"/>
                    <a:pt x="528" y="775"/>
                    <a:pt x="324" y="693"/>
                  </a:cubicBezTo>
                  <a:cubicBezTo>
                    <a:pt x="120" y="611"/>
                    <a:pt x="0" y="417"/>
                    <a:pt x="10" y="197"/>
                  </a:cubicBezTo>
                  <a:cubicBezTo>
                    <a:pt x="29" y="207"/>
                    <a:pt x="47" y="215"/>
                    <a:pt x="64" y="225"/>
                  </a:cubicBezTo>
                  <a:cubicBezTo>
                    <a:pt x="141" y="270"/>
                    <a:pt x="219" y="314"/>
                    <a:pt x="296" y="359"/>
                  </a:cubicBezTo>
                  <a:cubicBezTo>
                    <a:pt x="310" y="368"/>
                    <a:pt x="320" y="367"/>
                    <a:pt x="334" y="359"/>
                  </a:cubicBezTo>
                  <a:cubicBezTo>
                    <a:pt x="479" y="275"/>
                    <a:pt x="625" y="191"/>
                    <a:pt x="771" y="107"/>
                  </a:cubicBezTo>
                  <a:cubicBezTo>
                    <a:pt x="833" y="72"/>
                    <a:pt x="895" y="36"/>
                    <a:pt x="9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8278823" y="378855"/>
              <a:ext cx="768832" cy="9620"/>
            </a:xfrm>
            <a:custGeom>
              <a:avLst/>
              <a:gdLst>
                <a:gd name="T0" fmla="*/ 0 w 3824"/>
                <a:gd name="T1" fmla="*/ 49 h 49"/>
                <a:gd name="T2" fmla="*/ 0 w 3824"/>
                <a:gd name="T3" fmla="*/ 0 h 49"/>
                <a:gd name="T4" fmla="*/ 3824 w 3824"/>
                <a:gd name="T5" fmla="*/ 0 h 49"/>
                <a:gd name="T6" fmla="*/ 3824 w 3824"/>
                <a:gd name="T7" fmla="*/ 49 h 49"/>
                <a:gd name="T8" fmla="*/ 0 w 382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4" h="49">
                  <a:moveTo>
                    <a:pt x="0" y="49"/>
                  </a:moveTo>
                  <a:cubicBezTo>
                    <a:pt x="0" y="32"/>
                    <a:pt x="0" y="17"/>
                    <a:pt x="0" y="0"/>
                  </a:cubicBezTo>
                  <a:cubicBezTo>
                    <a:pt x="1275" y="0"/>
                    <a:pt x="2549" y="0"/>
                    <a:pt x="3824" y="0"/>
                  </a:cubicBezTo>
                  <a:cubicBezTo>
                    <a:pt x="3824" y="17"/>
                    <a:pt x="3824" y="32"/>
                    <a:pt x="3824" y="49"/>
                  </a:cubicBezTo>
                  <a:cubicBezTo>
                    <a:pt x="2550" y="49"/>
                    <a:pt x="1276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8836023" y="247880"/>
              <a:ext cx="97676" cy="103596"/>
            </a:xfrm>
            <a:custGeom>
              <a:avLst/>
              <a:gdLst>
                <a:gd name="T0" fmla="*/ 479 w 486"/>
                <a:gd name="T1" fmla="*/ 514 h 514"/>
                <a:gd name="T2" fmla="*/ 315 w 486"/>
                <a:gd name="T3" fmla="*/ 514 h 514"/>
                <a:gd name="T4" fmla="*/ 314 w 486"/>
                <a:gd name="T5" fmla="*/ 507 h 514"/>
                <a:gd name="T6" fmla="*/ 345 w 486"/>
                <a:gd name="T7" fmla="*/ 433 h 514"/>
                <a:gd name="T8" fmla="*/ 345 w 486"/>
                <a:gd name="T9" fmla="*/ 251 h 514"/>
                <a:gd name="T10" fmla="*/ 140 w 486"/>
                <a:gd name="T11" fmla="*/ 251 h 514"/>
                <a:gd name="T12" fmla="*/ 140 w 486"/>
                <a:gd name="T13" fmla="*/ 311 h 514"/>
                <a:gd name="T14" fmla="*/ 140 w 486"/>
                <a:gd name="T15" fmla="*/ 439 h 514"/>
                <a:gd name="T16" fmla="*/ 170 w 486"/>
                <a:gd name="T17" fmla="*/ 513 h 514"/>
                <a:gd name="T18" fmla="*/ 0 w 486"/>
                <a:gd name="T19" fmla="*/ 513 h 514"/>
                <a:gd name="T20" fmla="*/ 28 w 486"/>
                <a:gd name="T21" fmla="*/ 431 h 514"/>
                <a:gd name="T22" fmla="*/ 29 w 486"/>
                <a:gd name="T23" fmla="*/ 63 h 514"/>
                <a:gd name="T24" fmla="*/ 1 w 486"/>
                <a:gd name="T25" fmla="*/ 10 h 514"/>
                <a:gd name="T26" fmla="*/ 0 w 486"/>
                <a:gd name="T27" fmla="*/ 0 h 514"/>
                <a:gd name="T28" fmla="*/ 167 w 486"/>
                <a:gd name="T29" fmla="*/ 0 h 514"/>
                <a:gd name="T30" fmla="*/ 168 w 486"/>
                <a:gd name="T31" fmla="*/ 7 h 514"/>
                <a:gd name="T32" fmla="*/ 140 w 486"/>
                <a:gd name="T33" fmla="*/ 73 h 514"/>
                <a:gd name="T34" fmla="*/ 140 w 486"/>
                <a:gd name="T35" fmla="*/ 217 h 514"/>
                <a:gd name="T36" fmla="*/ 331 w 486"/>
                <a:gd name="T37" fmla="*/ 216 h 514"/>
                <a:gd name="T38" fmla="*/ 344 w 486"/>
                <a:gd name="T39" fmla="*/ 198 h 514"/>
                <a:gd name="T40" fmla="*/ 344 w 486"/>
                <a:gd name="T41" fmla="*/ 51 h 514"/>
                <a:gd name="T42" fmla="*/ 323 w 486"/>
                <a:gd name="T43" fmla="*/ 15 h 514"/>
                <a:gd name="T44" fmla="*/ 306 w 486"/>
                <a:gd name="T45" fmla="*/ 0 h 514"/>
                <a:gd name="T46" fmla="*/ 486 w 486"/>
                <a:gd name="T47" fmla="*/ 0 h 514"/>
                <a:gd name="T48" fmla="*/ 476 w 486"/>
                <a:gd name="T49" fmla="*/ 13 h 514"/>
                <a:gd name="T50" fmla="*/ 452 w 486"/>
                <a:gd name="T51" fmla="*/ 56 h 514"/>
                <a:gd name="T52" fmla="*/ 453 w 486"/>
                <a:gd name="T53" fmla="*/ 459 h 514"/>
                <a:gd name="T54" fmla="*/ 479 w 486"/>
                <a:gd name="T55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6" h="514">
                  <a:moveTo>
                    <a:pt x="479" y="514"/>
                  </a:moveTo>
                  <a:cubicBezTo>
                    <a:pt x="426" y="514"/>
                    <a:pt x="370" y="514"/>
                    <a:pt x="315" y="514"/>
                  </a:cubicBezTo>
                  <a:cubicBezTo>
                    <a:pt x="314" y="511"/>
                    <a:pt x="313" y="508"/>
                    <a:pt x="314" y="507"/>
                  </a:cubicBezTo>
                  <a:cubicBezTo>
                    <a:pt x="346" y="492"/>
                    <a:pt x="345" y="463"/>
                    <a:pt x="345" y="433"/>
                  </a:cubicBezTo>
                  <a:cubicBezTo>
                    <a:pt x="344" y="373"/>
                    <a:pt x="345" y="313"/>
                    <a:pt x="345" y="251"/>
                  </a:cubicBezTo>
                  <a:cubicBezTo>
                    <a:pt x="276" y="251"/>
                    <a:pt x="210" y="251"/>
                    <a:pt x="140" y="251"/>
                  </a:cubicBezTo>
                  <a:cubicBezTo>
                    <a:pt x="140" y="271"/>
                    <a:pt x="140" y="291"/>
                    <a:pt x="140" y="311"/>
                  </a:cubicBezTo>
                  <a:cubicBezTo>
                    <a:pt x="140" y="354"/>
                    <a:pt x="140" y="397"/>
                    <a:pt x="140" y="439"/>
                  </a:cubicBezTo>
                  <a:cubicBezTo>
                    <a:pt x="140" y="479"/>
                    <a:pt x="140" y="479"/>
                    <a:pt x="170" y="513"/>
                  </a:cubicBezTo>
                  <a:cubicBezTo>
                    <a:pt x="112" y="513"/>
                    <a:pt x="56" y="513"/>
                    <a:pt x="0" y="513"/>
                  </a:cubicBezTo>
                  <a:cubicBezTo>
                    <a:pt x="39" y="494"/>
                    <a:pt x="28" y="460"/>
                    <a:pt x="28" y="431"/>
                  </a:cubicBezTo>
                  <a:cubicBezTo>
                    <a:pt x="28" y="308"/>
                    <a:pt x="28" y="185"/>
                    <a:pt x="29" y="63"/>
                  </a:cubicBezTo>
                  <a:cubicBezTo>
                    <a:pt x="29" y="39"/>
                    <a:pt x="29" y="18"/>
                    <a:pt x="1" y="10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56" y="0"/>
                    <a:pt x="112" y="0"/>
                    <a:pt x="167" y="0"/>
                  </a:cubicBezTo>
                  <a:cubicBezTo>
                    <a:pt x="168" y="4"/>
                    <a:pt x="168" y="7"/>
                    <a:pt x="168" y="7"/>
                  </a:cubicBezTo>
                  <a:cubicBezTo>
                    <a:pt x="135" y="19"/>
                    <a:pt x="139" y="47"/>
                    <a:pt x="140" y="73"/>
                  </a:cubicBezTo>
                  <a:cubicBezTo>
                    <a:pt x="140" y="120"/>
                    <a:pt x="140" y="167"/>
                    <a:pt x="140" y="217"/>
                  </a:cubicBezTo>
                  <a:cubicBezTo>
                    <a:pt x="205" y="217"/>
                    <a:pt x="268" y="217"/>
                    <a:pt x="331" y="216"/>
                  </a:cubicBezTo>
                  <a:cubicBezTo>
                    <a:pt x="336" y="216"/>
                    <a:pt x="344" y="204"/>
                    <a:pt x="344" y="198"/>
                  </a:cubicBezTo>
                  <a:cubicBezTo>
                    <a:pt x="345" y="149"/>
                    <a:pt x="346" y="100"/>
                    <a:pt x="344" y="51"/>
                  </a:cubicBezTo>
                  <a:cubicBezTo>
                    <a:pt x="343" y="39"/>
                    <a:pt x="330" y="27"/>
                    <a:pt x="323" y="15"/>
                  </a:cubicBezTo>
                  <a:cubicBezTo>
                    <a:pt x="320" y="11"/>
                    <a:pt x="315" y="8"/>
                    <a:pt x="306" y="0"/>
                  </a:cubicBezTo>
                  <a:cubicBezTo>
                    <a:pt x="370" y="0"/>
                    <a:pt x="426" y="0"/>
                    <a:pt x="486" y="0"/>
                  </a:cubicBezTo>
                  <a:cubicBezTo>
                    <a:pt x="482" y="6"/>
                    <a:pt x="480" y="12"/>
                    <a:pt x="476" y="13"/>
                  </a:cubicBezTo>
                  <a:cubicBezTo>
                    <a:pt x="456" y="21"/>
                    <a:pt x="452" y="37"/>
                    <a:pt x="452" y="56"/>
                  </a:cubicBezTo>
                  <a:cubicBezTo>
                    <a:pt x="452" y="190"/>
                    <a:pt x="451" y="325"/>
                    <a:pt x="453" y="459"/>
                  </a:cubicBezTo>
                  <a:cubicBezTo>
                    <a:pt x="453" y="477"/>
                    <a:pt x="469" y="494"/>
                    <a:pt x="479" y="5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8639930" y="247880"/>
              <a:ext cx="86577" cy="104337"/>
            </a:xfrm>
            <a:custGeom>
              <a:avLst/>
              <a:gdLst>
                <a:gd name="T0" fmla="*/ 0 w 434"/>
                <a:gd name="T1" fmla="*/ 508 h 519"/>
                <a:gd name="T2" fmla="*/ 33 w 434"/>
                <a:gd name="T3" fmla="*/ 434 h 519"/>
                <a:gd name="T4" fmla="*/ 34 w 434"/>
                <a:gd name="T5" fmla="*/ 55 h 519"/>
                <a:gd name="T6" fmla="*/ 9 w 434"/>
                <a:gd name="T7" fmla="*/ 12 h 519"/>
                <a:gd name="T8" fmla="*/ 3 w 434"/>
                <a:gd name="T9" fmla="*/ 0 h 519"/>
                <a:gd name="T10" fmla="*/ 391 w 434"/>
                <a:gd name="T11" fmla="*/ 0 h 519"/>
                <a:gd name="T12" fmla="*/ 391 w 434"/>
                <a:gd name="T13" fmla="*/ 107 h 519"/>
                <a:gd name="T14" fmla="*/ 359 w 434"/>
                <a:gd name="T15" fmla="*/ 89 h 519"/>
                <a:gd name="T16" fmla="*/ 274 w 434"/>
                <a:gd name="T17" fmla="*/ 29 h 519"/>
                <a:gd name="T18" fmla="*/ 178 w 434"/>
                <a:gd name="T19" fmla="*/ 29 h 519"/>
                <a:gd name="T20" fmla="*/ 145 w 434"/>
                <a:gd name="T21" fmla="*/ 60 h 519"/>
                <a:gd name="T22" fmla="*/ 145 w 434"/>
                <a:gd name="T23" fmla="*/ 175 h 519"/>
                <a:gd name="T24" fmla="*/ 148 w 434"/>
                <a:gd name="T25" fmla="*/ 182 h 519"/>
                <a:gd name="T26" fmla="*/ 275 w 434"/>
                <a:gd name="T27" fmla="*/ 190 h 519"/>
                <a:gd name="T28" fmla="*/ 399 w 434"/>
                <a:gd name="T29" fmla="*/ 255 h 519"/>
                <a:gd name="T30" fmla="*/ 354 w 434"/>
                <a:gd name="T31" fmla="*/ 489 h 519"/>
                <a:gd name="T32" fmla="*/ 258 w 434"/>
                <a:gd name="T33" fmla="*/ 515 h 519"/>
                <a:gd name="T34" fmla="*/ 18 w 434"/>
                <a:gd name="T35" fmla="*/ 516 h 519"/>
                <a:gd name="T36" fmla="*/ 6 w 434"/>
                <a:gd name="T37" fmla="*/ 514 h 519"/>
                <a:gd name="T38" fmla="*/ 0 w 434"/>
                <a:gd name="T39" fmla="*/ 508 h 519"/>
                <a:gd name="T40" fmla="*/ 145 w 434"/>
                <a:gd name="T41" fmla="*/ 210 h 519"/>
                <a:gd name="T42" fmla="*/ 145 w 434"/>
                <a:gd name="T43" fmla="*/ 410 h 519"/>
                <a:gd name="T44" fmla="*/ 225 w 434"/>
                <a:gd name="T45" fmla="*/ 485 h 519"/>
                <a:gd name="T46" fmla="*/ 287 w 434"/>
                <a:gd name="T47" fmla="*/ 442 h 519"/>
                <a:gd name="T48" fmla="*/ 296 w 434"/>
                <a:gd name="T49" fmla="*/ 281 h 519"/>
                <a:gd name="T50" fmla="*/ 245 w 434"/>
                <a:gd name="T51" fmla="*/ 224 h 519"/>
                <a:gd name="T52" fmla="*/ 145 w 434"/>
                <a:gd name="T53" fmla="*/ 21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4" h="519">
                  <a:moveTo>
                    <a:pt x="0" y="508"/>
                  </a:moveTo>
                  <a:cubicBezTo>
                    <a:pt x="44" y="495"/>
                    <a:pt x="33" y="462"/>
                    <a:pt x="33" y="434"/>
                  </a:cubicBezTo>
                  <a:cubicBezTo>
                    <a:pt x="34" y="307"/>
                    <a:pt x="33" y="181"/>
                    <a:pt x="34" y="55"/>
                  </a:cubicBezTo>
                  <a:cubicBezTo>
                    <a:pt x="34" y="35"/>
                    <a:pt x="33" y="17"/>
                    <a:pt x="9" y="12"/>
                  </a:cubicBezTo>
                  <a:cubicBezTo>
                    <a:pt x="7" y="11"/>
                    <a:pt x="6" y="6"/>
                    <a:pt x="3" y="0"/>
                  </a:cubicBezTo>
                  <a:cubicBezTo>
                    <a:pt x="134" y="0"/>
                    <a:pt x="262" y="0"/>
                    <a:pt x="391" y="0"/>
                  </a:cubicBezTo>
                  <a:cubicBezTo>
                    <a:pt x="391" y="35"/>
                    <a:pt x="391" y="71"/>
                    <a:pt x="391" y="107"/>
                  </a:cubicBezTo>
                  <a:cubicBezTo>
                    <a:pt x="373" y="114"/>
                    <a:pt x="365" y="107"/>
                    <a:pt x="359" y="89"/>
                  </a:cubicBezTo>
                  <a:cubicBezTo>
                    <a:pt x="340" y="36"/>
                    <a:pt x="330" y="29"/>
                    <a:pt x="274" y="29"/>
                  </a:cubicBezTo>
                  <a:cubicBezTo>
                    <a:pt x="242" y="29"/>
                    <a:pt x="210" y="30"/>
                    <a:pt x="178" y="29"/>
                  </a:cubicBezTo>
                  <a:cubicBezTo>
                    <a:pt x="156" y="29"/>
                    <a:pt x="145" y="37"/>
                    <a:pt x="145" y="60"/>
                  </a:cubicBezTo>
                  <a:cubicBezTo>
                    <a:pt x="145" y="98"/>
                    <a:pt x="145" y="137"/>
                    <a:pt x="145" y="175"/>
                  </a:cubicBezTo>
                  <a:cubicBezTo>
                    <a:pt x="145" y="177"/>
                    <a:pt x="147" y="180"/>
                    <a:pt x="148" y="182"/>
                  </a:cubicBezTo>
                  <a:cubicBezTo>
                    <a:pt x="190" y="185"/>
                    <a:pt x="233" y="185"/>
                    <a:pt x="275" y="190"/>
                  </a:cubicBezTo>
                  <a:cubicBezTo>
                    <a:pt x="324" y="195"/>
                    <a:pt x="372" y="208"/>
                    <a:pt x="399" y="255"/>
                  </a:cubicBezTo>
                  <a:cubicBezTo>
                    <a:pt x="434" y="315"/>
                    <a:pt x="429" y="452"/>
                    <a:pt x="354" y="489"/>
                  </a:cubicBezTo>
                  <a:cubicBezTo>
                    <a:pt x="325" y="503"/>
                    <a:pt x="291" y="514"/>
                    <a:pt x="258" y="515"/>
                  </a:cubicBezTo>
                  <a:cubicBezTo>
                    <a:pt x="179" y="519"/>
                    <a:pt x="98" y="516"/>
                    <a:pt x="18" y="516"/>
                  </a:cubicBezTo>
                  <a:cubicBezTo>
                    <a:pt x="14" y="516"/>
                    <a:pt x="10" y="515"/>
                    <a:pt x="6" y="514"/>
                  </a:cubicBezTo>
                  <a:cubicBezTo>
                    <a:pt x="4" y="512"/>
                    <a:pt x="2" y="510"/>
                    <a:pt x="0" y="508"/>
                  </a:cubicBezTo>
                  <a:close/>
                  <a:moveTo>
                    <a:pt x="145" y="210"/>
                  </a:moveTo>
                  <a:cubicBezTo>
                    <a:pt x="145" y="282"/>
                    <a:pt x="145" y="346"/>
                    <a:pt x="145" y="410"/>
                  </a:cubicBezTo>
                  <a:cubicBezTo>
                    <a:pt x="145" y="486"/>
                    <a:pt x="149" y="490"/>
                    <a:pt x="225" y="485"/>
                  </a:cubicBezTo>
                  <a:cubicBezTo>
                    <a:pt x="254" y="483"/>
                    <a:pt x="275" y="469"/>
                    <a:pt x="287" y="442"/>
                  </a:cubicBezTo>
                  <a:cubicBezTo>
                    <a:pt x="310" y="389"/>
                    <a:pt x="309" y="335"/>
                    <a:pt x="296" y="281"/>
                  </a:cubicBezTo>
                  <a:cubicBezTo>
                    <a:pt x="290" y="255"/>
                    <a:pt x="272" y="231"/>
                    <a:pt x="245" y="224"/>
                  </a:cubicBezTo>
                  <a:cubicBezTo>
                    <a:pt x="214" y="217"/>
                    <a:pt x="181" y="215"/>
                    <a:pt x="14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8365400" y="247880"/>
              <a:ext cx="84357" cy="105076"/>
            </a:xfrm>
            <a:custGeom>
              <a:avLst/>
              <a:gdLst>
                <a:gd name="T0" fmla="*/ 0 w 418"/>
                <a:gd name="T1" fmla="*/ 510 h 521"/>
                <a:gd name="T2" fmla="*/ 32 w 418"/>
                <a:gd name="T3" fmla="*/ 421 h 521"/>
                <a:gd name="T4" fmla="*/ 32 w 418"/>
                <a:gd name="T5" fmla="*/ 63 h 521"/>
                <a:gd name="T6" fmla="*/ 7 w 418"/>
                <a:gd name="T7" fmla="*/ 12 h 521"/>
                <a:gd name="T8" fmla="*/ 5 w 418"/>
                <a:gd name="T9" fmla="*/ 0 h 521"/>
                <a:gd name="T10" fmla="*/ 388 w 418"/>
                <a:gd name="T11" fmla="*/ 0 h 521"/>
                <a:gd name="T12" fmla="*/ 388 w 418"/>
                <a:gd name="T13" fmla="*/ 108 h 521"/>
                <a:gd name="T14" fmla="*/ 357 w 418"/>
                <a:gd name="T15" fmla="*/ 89 h 521"/>
                <a:gd name="T16" fmla="*/ 278 w 418"/>
                <a:gd name="T17" fmla="*/ 30 h 521"/>
                <a:gd name="T18" fmla="*/ 171 w 418"/>
                <a:gd name="T19" fmla="*/ 30 h 521"/>
                <a:gd name="T20" fmla="*/ 144 w 418"/>
                <a:gd name="T21" fmla="*/ 55 h 521"/>
                <a:gd name="T22" fmla="*/ 144 w 418"/>
                <a:gd name="T23" fmla="*/ 186 h 521"/>
                <a:gd name="T24" fmla="*/ 225 w 418"/>
                <a:gd name="T25" fmla="*/ 186 h 521"/>
                <a:gd name="T26" fmla="*/ 329 w 418"/>
                <a:gd name="T27" fmla="*/ 204 h 521"/>
                <a:gd name="T28" fmla="*/ 415 w 418"/>
                <a:gd name="T29" fmla="*/ 313 h 521"/>
                <a:gd name="T30" fmla="*/ 411 w 418"/>
                <a:gd name="T31" fmla="*/ 400 h 521"/>
                <a:gd name="T32" fmla="*/ 306 w 418"/>
                <a:gd name="T33" fmla="*/ 508 h 521"/>
                <a:gd name="T34" fmla="*/ 7 w 418"/>
                <a:gd name="T35" fmla="*/ 521 h 521"/>
                <a:gd name="T36" fmla="*/ 0 w 418"/>
                <a:gd name="T37" fmla="*/ 510 h 521"/>
                <a:gd name="T38" fmla="*/ 144 w 418"/>
                <a:gd name="T39" fmla="*/ 212 h 521"/>
                <a:gd name="T40" fmla="*/ 144 w 418"/>
                <a:gd name="T41" fmla="*/ 414 h 521"/>
                <a:gd name="T42" fmla="*/ 216 w 418"/>
                <a:gd name="T43" fmla="*/ 486 h 521"/>
                <a:gd name="T44" fmla="*/ 291 w 418"/>
                <a:gd name="T45" fmla="*/ 430 h 521"/>
                <a:gd name="T46" fmla="*/ 293 w 418"/>
                <a:gd name="T47" fmla="*/ 282 h 521"/>
                <a:gd name="T48" fmla="*/ 243 w 418"/>
                <a:gd name="T49" fmla="*/ 225 h 521"/>
                <a:gd name="T50" fmla="*/ 144 w 418"/>
                <a:gd name="T51" fmla="*/ 2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8" h="521">
                  <a:moveTo>
                    <a:pt x="0" y="510"/>
                  </a:moveTo>
                  <a:cubicBezTo>
                    <a:pt x="47" y="491"/>
                    <a:pt x="31" y="453"/>
                    <a:pt x="32" y="421"/>
                  </a:cubicBezTo>
                  <a:cubicBezTo>
                    <a:pt x="33" y="302"/>
                    <a:pt x="32" y="182"/>
                    <a:pt x="32" y="63"/>
                  </a:cubicBezTo>
                  <a:cubicBezTo>
                    <a:pt x="32" y="42"/>
                    <a:pt x="34" y="20"/>
                    <a:pt x="7" y="12"/>
                  </a:cubicBezTo>
                  <a:cubicBezTo>
                    <a:pt x="6" y="11"/>
                    <a:pt x="6" y="5"/>
                    <a:pt x="5" y="0"/>
                  </a:cubicBezTo>
                  <a:cubicBezTo>
                    <a:pt x="133" y="0"/>
                    <a:pt x="259" y="0"/>
                    <a:pt x="388" y="0"/>
                  </a:cubicBezTo>
                  <a:cubicBezTo>
                    <a:pt x="388" y="36"/>
                    <a:pt x="388" y="72"/>
                    <a:pt x="388" y="108"/>
                  </a:cubicBezTo>
                  <a:cubicBezTo>
                    <a:pt x="369" y="115"/>
                    <a:pt x="362" y="108"/>
                    <a:pt x="357" y="89"/>
                  </a:cubicBezTo>
                  <a:cubicBezTo>
                    <a:pt x="345" y="45"/>
                    <a:pt x="324" y="30"/>
                    <a:pt x="278" y="30"/>
                  </a:cubicBezTo>
                  <a:cubicBezTo>
                    <a:pt x="243" y="30"/>
                    <a:pt x="207" y="30"/>
                    <a:pt x="171" y="30"/>
                  </a:cubicBezTo>
                  <a:cubicBezTo>
                    <a:pt x="154" y="30"/>
                    <a:pt x="144" y="37"/>
                    <a:pt x="144" y="55"/>
                  </a:cubicBezTo>
                  <a:cubicBezTo>
                    <a:pt x="144" y="97"/>
                    <a:pt x="144" y="140"/>
                    <a:pt x="144" y="186"/>
                  </a:cubicBezTo>
                  <a:cubicBezTo>
                    <a:pt x="172" y="186"/>
                    <a:pt x="199" y="184"/>
                    <a:pt x="225" y="186"/>
                  </a:cubicBezTo>
                  <a:cubicBezTo>
                    <a:pt x="260" y="190"/>
                    <a:pt x="295" y="194"/>
                    <a:pt x="329" y="204"/>
                  </a:cubicBezTo>
                  <a:cubicBezTo>
                    <a:pt x="383" y="218"/>
                    <a:pt x="409" y="260"/>
                    <a:pt x="415" y="313"/>
                  </a:cubicBezTo>
                  <a:cubicBezTo>
                    <a:pt x="418" y="341"/>
                    <a:pt x="415" y="371"/>
                    <a:pt x="411" y="400"/>
                  </a:cubicBezTo>
                  <a:cubicBezTo>
                    <a:pt x="403" y="461"/>
                    <a:pt x="364" y="502"/>
                    <a:pt x="306" y="508"/>
                  </a:cubicBezTo>
                  <a:cubicBezTo>
                    <a:pt x="207" y="518"/>
                    <a:pt x="107" y="517"/>
                    <a:pt x="7" y="521"/>
                  </a:cubicBezTo>
                  <a:cubicBezTo>
                    <a:pt x="5" y="517"/>
                    <a:pt x="3" y="514"/>
                    <a:pt x="0" y="510"/>
                  </a:cubicBezTo>
                  <a:close/>
                  <a:moveTo>
                    <a:pt x="144" y="212"/>
                  </a:moveTo>
                  <a:cubicBezTo>
                    <a:pt x="144" y="283"/>
                    <a:pt x="144" y="349"/>
                    <a:pt x="144" y="414"/>
                  </a:cubicBezTo>
                  <a:cubicBezTo>
                    <a:pt x="144" y="487"/>
                    <a:pt x="144" y="487"/>
                    <a:pt x="216" y="486"/>
                  </a:cubicBezTo>
                  <a:cubicBezTo>
                    <a:pt x="253" y="485"/>
                    <a:pt x="286" y="465"/>
                    <a:pt x="291" y="430"/>
                  </a:cubicBezTo>
                  <a:cubicBezTo>
                    <a:pt x="297" y="381"/>
                    <a:pt x="296" y="331"/>
                    <a:pt x="293" y="282"/>
                  </a:cubicBezTo>
                  <a:cubicBezTo>
                    <a:pt x="291" y="254"/>
                    <a:pt x="270" y="232"/>
                    <a:pt x="243" y="225"/>
                  </a:cubicBezTo>
                  <a:cubicBezTo>
                    <a:pt x="212" y="217"/>
                    <a:pt x="179" y="216"/>
                    <a:pt x="144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8549653" y="247140"/>
              <a:ext cx="82137" cy="104337"/>
            </a:xfrm>
            <a:custGeom>
              <a:avLst/>
              <a:gdLst>
                <a:gd name="T0" fmla="*/ 149 w 408"/>
                <a:gd name="T1" fmla="*/ 312 h 516"/>
                <a:gd name="T2" fmla="*/ 150 w 408"/>
                <a:gd name="T3" fmla="*/ 477 h 516"/>
                <a:gd name="T4" fmla="*/ 177 w 408"/>
                <a:gd name="T5" fmla="*/ 516 h 516"/>
                <a:gd name="T6" fmla="*/ 1 w 408"/>
                <a:gd name="T7" fmla="*/ 516 h 516"/>
                <a:gd name="T8" fmla="*/ 36 w 408"/>
                <a:gd name="T9" fmla="*/ 407 h 516"/>
                <a:gd name="T10" fmla="*/ 36 w 408"/>
                <a:gd name="T11" fmla="*/ 114 h 516"/>
                <a:gd name="T12" fmla="*/ 0 w 408"/>
                <a:gd name="T13" fmla="*/ 5 h 516"/>
                <a:gd name="T14" fmla="*/ 29 w 408"/>
                <a:gd name="T15" fmla="*/ 1 h 516"/>
                <a:gd name="T16" fmla="*/ 253 w 408"/>
                <a:gd name="T17" fmla="*/ 1 h 516"/>
                <a:gd name="T18" fmla="*/ 318 w 408"/>
                <a:gd name="T19" fmla="*/ 11 h 516"/>
                <a:gd name="T20" fmla="*/ 404 w 408"/>
                <a:gd name="T21" fmla="*/ 129 h 516"/>
                <a:gd name="T22" fmla="*/ 336 w 408"/>
                <a:gd name="T23" fmla="*/ 287 h 516"/>
                <a:gd name="T24" fmla="*/ 237 w 408"/>
                <a:gd name="T25" fmla="*/ 311 h 516"/>
                <a:gd name="T26" fmla="*/ 149 w 408"/>
                <a:gd name="T27" fmla="*/ 312 h 516"/>
                <a:gd name="T28" fmla="*/ 149 w 408"/>
                <a:gd name="T29" fmla="*/ 284 h 516"/>
                <a:gd name="T30" fmla="*/ 194 w 408"/>
                <a:gd name="T31" fmla="*/ 284 h 516"/>
                <a:gd name="T32" fmla="*/ 281 w 408"/>
                <a:gd name="T33" fmla="*/ 216 h 516"/>
                <a:gd name="T34" fmla="*/ 289 w 408"/>
                <a:gd name="T35" fmla="*/ 132 h 516"/>
                <a:gd name="T36" fmla="*/ 171 w 408"/>
                <a:gd name="T37" fmla="*/ 33 h 516"/>
                <a:gd name="T38" fmla="*/ 150 w 408"/>
                <a:gd name="T39" fmla="*/ 56 h 516"/>
                <a:gd name="T40" fmla="*/ 149 w 408"/>
                <a:gd name="T41" fmla="*/ 28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16">
                  <a:moveTo>
                    <a:pt x="149" y="312"/>
                  </a:moveTo>
                  <a:cubicBezTo>
                    <a:pt x="149" y="370"/>
                    <a:pt x="147" y="424"/>
                    <a:pt x="150" y="477"/>
                  </a:cubicBezTo>
                  <a:cubicBezTo>
                    <a:pt x="151" y="490"/>
                    <a:pt x="167" y="502"/>
                    <a:pt x="177" y="516"/>
                  </a:cubicBezTo>
                  <a:cubicBezTo>
                    <a:pt x="122" y="516"/>
                    <a:pt x="66" y="516"/>
                    <a:pt x="1" y="516"/>
                  </a:cubicBezTo>
                  <a:cubicBezTo>
                    <a:pt x="54" y="487"/>
                    <a:pt x="36" y="444"/>
                    <a:pt x="36" y="407"/>
                  </a:cubicBezTo>
                  <a:cubicBezTo>
                    <a:pt x="38" y="309"/>
                    <a:pt x="38" y="211"/>
                    <a:pt x="36" y="114"/>
                  </a:cubicBezTo>
                  <a:cubicBezTo>
                    <a:pt x="36" y="77"/>
                    <a:pt x="54" y="33"/>
                    <a:pt x="0" y="5"/>
                  </a:cubicBezTo>
                  <a:cubicBezTo>
                    <a:pt x="16" y="2"/>
                    <a:pt x="23" y="1"/>
                    <a:pt x="29" y="1"/>
                  </a:cubicBezTo>
                  <a:cubicBezTo>
                    <a:pt x="104" y="0"/>
                    <a:pt x="178" y="0"/>
                    <a:pt x="253" y="1"/>
                  </a:cubicBezTo>
                  <a:cubicBezTo>
                    <a:pt x="275" y="1"/>
                    <a:pt x="297" y="5"/>
                    <a:pt x="318" y="11"/>
                  </a:cubicBezTo>
                  <a:cubicBezTo>
                    <a:pt x="375" y="29"/>
                    <a:pt x="400" y="72"/>
                    <a:pt x="404" y="129"/>
                  </a:cubicBezTo>
                  <a:cubicBezTo>
                    <a:pt x="408" y="192"/>
                    <a:pt x="395" y="260"/>
                    <a:pt x="336" y="287"/>
                  </a:cubicBezTo>
                  <a:cubicBezTo>
                    <a:pt x="305" y="301"/>
                    <a:pt x="270" y="307"/>
                    <a:pt x="237" y="311"/>
                  </a:cubicBezTo>
                  <a:cubicBezTo>
                    <a:pt x="209" y="315"/>
                    <a:pt x="180" y="312"/>
                    <a:pt x="149" y="312"/>
                  </a:cubicBezTo>
                  <a:close/>
                  <a:moveTo>
                    <a:pt x="149" y="284"/>
                  </a:moveTo>
                  <a:cubicBezTo>
                    <a:pt x="166" y="284"/>
                    <a:pt x="180" y="284"/>
                    <a:pt x="194" y="284"/>
                  </a:cubicBezTo>
                  <a:cubicBezTo>
                    <a:pt x="245" y="283"/>
                    <a:pt x="270" y="265"/>
                    <a:pt x="281" y="216"/>
                  </a:cubicBezTo>
                  <a:cubicBezTo>
                    <a:pt x="287" y="188"/>
                    <a:pt x="291" y="160"/>
                    <a:pt x="289" y="132"/>
                  </a:cubicBezTo>
                  <a:cubicBezTo>
                    <a:pt x="285" y="54"/>
                    <a:pt x="249" y="25"/>
                    <a:pt x="171" y="33"/>
                  </a:cubicBezTo>
                  <a:cubicBezTo>
                    <a:pt x="163" y="34"/>
                    <a:pt x="150" y="48"/>
                    <a:pt x="150" y="56"/>
                  </a:cubicBezTo>
                  <a:cubicBezTo>
                    <a:pt x="148" y="130"/>
                    <a:pt x="149" y="205"/>
                    <a:pt x="14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8728727" y="247880"/>
              <a:ext cx="96936" cy="104337"/>
            </a:xfrm>
            <a:custGeom>
              <a:avLst/>
              <a:gdLst>
                <a:gd name="T0" fmla="*/ 0 w 479"/>
                <a:gd name="T1" fmla="*/ 517 h 518"/>
                <a:gd name="T2" fmla="*/ 172 w 479"/>
                <a:gd name="T3" fmla="*/ 99 h 518"/>
                <a:gd name="T4" fmla="*/ 183 w 479"/>
                <a:gd name="T5" fmla="*/ 61 h 518"/>
                <a:gd name="T6" fmla="*/ 161 w 479"/>
                <a:gd name="T7" fmla="*/ 13 h 518"/>
                <a:gd name="T8" fmla="*/ 155 w 479"/>
                <a:gd name="T9" fmla="*/ 0 h 518"/>
                <a:gd name="T10" fmla="*/ 297 w 479"/>
                <a:gd name="T11" fmla="*/ 0 h 518"/>
                <a:gd name="T12" fmla="*/ 479 w 479"/>
                <a:gd name="T13" fmla="*/ 516 h 518"/>
                <a:gd name="T14" fmla="*/ 360 w 479"/>
                <a:gd name="T15" fmla="*/ 516 h 518"/>
                <a:gd name="T16" fmla="*/ 307 w 479"/>
                <a:gd name="T17" fmla="*/ 352 h 518"/>
                <a:gd name="T18" fmla="*/ 278 w 479"/>
                <a:gd name="T19" fmla="*/ 329 h 518"/>
                <a:gd name="T20" fmla="*/ 155 w 479"/>
                <a:gd name="T21" fmla="*/ 329 h 518"/>
                <a:gd name="T22" fmla="*/ 125 w 479"/>
                <a:gd name="T23" fmla="*/ 352 h 518"/>
                <a:gd name="T24" fmla="*/ 88 w 479"/>
                <a:gd name="T25" fmla="*/ 498 h 518"/>
                <a:gd name="T26" fmla="*/ 66 w 479"/>
                <a:gd name="T27" fmla="*/ 518 h 518"/>
                <a:gd name="T28" fmla="*/ 0 w 479"/>
                <a:gd name="T29" fmla="*/ 517 h 518"/>
                <a:gd name="T30" fmla="*/ 221 w 479"/>
                <a:gd name="T31" fmla="*/ 91 h 518"/>
                <a:gd name="T32" fmla="*/ 215 w 479"/>
                <a:gd name="T33" fmla="*/ 91 h 518"/>
                <a:gd name="T34" fmla="*/ 144 w 479"/>
                <a:gd name="T35" fmla="*/ 296 h 518"/>
                <a:gd name="T36" fmla="*/ 289 w 479"/>
                <a:gd name="T37" fmla="*/ 296 h 518"/>
                <a:gd name="T38" fmla="*/ 221 w 479"/>
                <a:gd name="T39" fmla="*/ 9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9" h="518">
                  <a:moveTo>
                    <a:pt x="0" y="517"/>
                  </a:moveTo>
                  <a:cubicBezTo>
                    <a:pt x="58" y="376"/>
                    <a:pt x="115" y="238"/>
                    <a:pt x="172" y="99"/>
                  </a:cubicBezTo>
                  <a:cubicBezTo>
                    <a:pt x="177" y="87"/>
                    <a:pt x="181" y="74"/>
                    <a:pt x="183" y="61"/>
                  </a:cubicBezTo>
                  <a:cubicBezTo>
                    <a:pt x="186" y="41"/>
                    <a:pt x="186" y="21"/>
                    <a:pt x="161" y="13"/>
                  </a:cubicBezTo>
                  <a:cubicBezTo>
                    <a:pt x="159" y="13"/>
                    <a:pt x="158" y="6"/>
                    <a:pt x="155" y="0"/>
                  </a:cubicBezTo>
                  <a:cubicBezTo>
                    <a:pt x="205" y="0"/>
                    <a:pt x="253" y="0"/>
                    <a:pt x="297" y="0"/>
                  </a:cubicBezTo>
                  <a:cubicBezTo>
                    <a:pt x="358" y="173"/>
                    <a:pt x="418" y="344"/>
                    <a:pt x="479" y="516"/>
                  </a:cubicBezTo>
                  <a:cubicBezTo>
                    <a:pt x="442" y="516"/>
                    <a:pt x="401" y="516"/>
                    <a:pt x="360" y="516"/>
                  </a:cubicBezTo>
                  <a:cubicBezTo>
                    <a:pt x="342" y="461"/>
                    <a:pt x="324" y="407"/>
                    <a:pt x="307" y="352"/>
                  </a:cubicBezTo>
                  <a:cubicBezTo>
                    <a:pt x="302" y="336"/>
                    <a:pt x="296" y="329"/>
                    <a:pt x="278" y="329"/>
                  </a:cubicBezTo>
                  <a:cubicBezTo>
                    <a:pt x="237" y="331"/>
                    <a:pt x="196" y="331"/>
                    <a:pt x="155" y="329"/>
                  </a:cubicBezTo>
                  <a:cubicBezTo>
                    <a:pt x="137" y="329"/>
                    <a:pt x="129" y="336"/>
                    <a:pt x="125" y="352"/>
                  </a:cubicBezTo>
                  <a:cubicBezTo>
                    <a:pt x="113" y="400"/>
                    <a:pt x="100" y="449"/>
                    <a:pt x="88" y="498"/>
                  </a:cubicBezTo>
                  <a:cubicBezTo>
                    <a:pt x="85" y="510"/>
                    <a:pt x="81" y="518"/>
                    <a:pt x="66" y="518"/>
                  </a:cubicBezTo>
                  <a:cubicBezTo>
                    <a:pt x="43" y="517"/>
                    <a:pt x="20" y="517"/>
                    <a:pt x="0" y="517"/>
                  </a:cubicBezTo>
                  <a:close/>
                  <a:moveTo>
                    <a:pt x="221" y="91"/>
                  </a:moveTo>
                  <a:cubicBezTo>
                    <a:pt x="219" y="91"/>
                    <a:pt x="217" y="91"/>
                    <a:pt x="215" y="91"/>
                  </a:cubicBezTo>
                  <a:cubicBezTo>
                    <a:pt x="191" y="159"/>
                    <a:pt x="168" y="226"/>
                    <a:pt x="144" y="296"/>
                  </a:cubicBezTo>
                  <a:cubicBezTo>
                    <a:pt x="195" y="296"/>
                    <a:pt x="241" y="296"/>
                    <a:pt x="289" y="296"/>
                  </a:cubicBezTo>
                  <a:cubicBezTo>
                    <a:pt x="266" y="226"/>
                    <a:pt x="244" y="159"/>
                    <a:pt x="22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8462337" y="247880"/>
              <a:ext cx="74737" cy="103596"/>
            </a:xfrm>
            <a:custGeom>
              <a:avLst/>
              <a:gdLst>
                <a:gd name="T0" fmla="*/ 0 w 371"/>
                <a:gd name="T1" fmla="*/ 0 h 516"/>
                <a:gd name="T2" fmla="*/ 358 w 371"/>
                <a:gd name="T3" fmla="*/ 0 h 516"/>
                <a:gd name="T4" fmla="*/ 358 w 371"/>
                <a:gd name="T5" fmla="*/ 108 h 516"/>
                <a:gd name="T6" fmla="*/ 328 w 371"/>
                <a:gd name="T7" fmla="*/ 92 h 516"/>
                <a:gd name="T8" fmla="*/ 244 w 371"/>
                <a:gd name="T9" fmla="*/ 30 h 516"/>
                <a:gd name="T10" fmla="*/ 159 w 371"/>
                <a:gd name="T11" fmla="*/ 31 h 516"/>
                <a:gd name="T12" fmla="*/ 140 w 371"/>
                <a:gd name="T13" fmla="*/ 49 h 516"/>
                <a:gd name="T14" fmla="*/ 139 w 371"/>
                <a:gd name="T15" fmla="*/ 220 h 516"/>
                <a:gd name="T16" fmla="*/ 297 w 371"/>
                <a:gd name="T17" fmla="*/ 211 h 516"/>
                <a:gd name="T18" fmla="*/ 297 w 371"/>
                <a:gd name="T19" fmla="*/ 256 h 516"/>
                <a:gd name="T20" fmla="*/ 139 w 371"/>
                <a:gd name="T21" fmla="*/ 247 h 516"/>
                <a:gd name="T22" fmla="*/ 139 w 371"/>
                <a:gd name="T23" fmla="*/ 296 h 516"/>
                <a:gd name="T24" fmla="*/ 139 w 371"/>
                <a:gd name="T25" fmla="*/ 445 h 516"/>
                <a:gd name="T26" fmla="*/ 175 w 371"/>
                <a:gd name="T27" fmla="*/ 485 h 516"/>
                <a:gd name="T28" fmla="*/ 282 w 371"/>
                <a:gd name="T29" fmla="*/ 485 h 516"/>
                <a:gd name="T30" fmla="*/ 328 w 371"/>
                <a:gd name="T31" fmla="*/ 447 h 516"/>
                <a:gd name="T32" fmla="*/ 343 w 371"/>
                <a:gd name="T33" fmla="*/ 400 h 516"/>
                <a:gd name="T34" fmla="*/ 371 w 371"/>
                <a:gd name="T35" fmla="*/ 400 h 516"/>
                <a:gd name="T36" fmla="*/ 371 w 371"/>
                <a:gd name="T37" fmla="*/ 516 h 516"/>
                <a:gd name="T38" fmla="*/ 2 w 371"/>
                <a:gd name="T39" fmla="*/ 516 h 516"/>
                <a:gd name="T40" fmla="*/ 1 w 371"/>
                <a:gd name="T41" fmla="*/ 510 h 516"/>
                <a:gd name="T42" fmla="*/ 28 w 371"/>
                <a:gd name="T43" fmla="*/ 433 h 516"/>
                <a:gd name="T44" fmla="*/ 28 w 371"/>
                <a:gd name="T45" fmla="*/ 65 h 516"/>
                <a:gd name="T46" fmla="*/ 2 w 371"/>
                <a:gd name="T47" fmla="*/ 12 h 516"/>
                <a:gd name="T48" fmla="*/ 0 w 371"/>
                <a:gd name="T4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516">
                  <a:moveTo>
                    <a:pt x="0" y="0"/>
                  </a:moveTo>
                  <a:cubicBezTo>
                    <a:pt x="120" y="0"/>
                    <a:pt x="238" y="0"/>
                    <a:pt x="358" y="0"/>
                  </a:cubicBezTo>
                  <a:cubicBezTo>
                    <a:pt x="358" y="36"/>
                    <a:pt x="358" y="72"/>
                    <a:pt x="358" y="108"/>
                  </a:cubicBezTo>
                  <a:cubicBezTo>
                    <a:pt x="341" y="114"/>
                    <a:pt x="333" y="109"/>
                    <a:pt x="328" y="92"/>
                  </a:cubicBezTo>
                  <a:cubicBezTo>
                    <a:pt x="313" y="40"/>
                    <a:pt x="298" y="30"/>
                    <a:pt x="244" y="30"/>
                  </a:cubicBezTo>
                  <a:cubicBezTo>
                    <a:pt x="216" y="30"/>
                    <a:pt x="187" y="29"/>
                    <a:pt x="159" y="31"/>
                  </a:cubicBezTo>
                  <a:cubicBezTo>
                    <a:pt x="152" y="32"/>
                    <a:pt x="140" y="42"/>
                    <a:pt x="140" y="49"/>
                  </a:cubicBezTo>
                  <a:cubicBezTo>
                    <a:pt x="139" y="104"/>
                    <a:pt x="139" y="159"/>
                    <a:pt x="139" y="220"/>
                  </a:cubicBezTo>
                  <a:cubicBezTo>
                    <a:pt x="193" y="217"/>
                    <a:pt x="244" y="214"/>
                    <a:pt x="297" y="211"/>
                  </a:cubicBezTo>
                  <a:cubicBezTo>
                    <a:pt x="297" y="224"/>
                    <a:pt x="297" y="241"/>
                    <a:pt x="297" y="256"/>
                  </a:cubicBezTo>
                  <a:cubicBezTo>
                    <a:pt x="247" y="253"/>
                    <a:pt x="195" y="250"/>
                    <a:pt x="139" y="247"/>
                  </a:cubicBezTo>
                  <a:cubicBezTo>
                    <a:pt x="139" y="266"/>
                    <a:pt x="139" y="281"/>
                    <a:pt x="139" y="296"/>
                  </a:cubicBezTo>
                  <a:cubicBezTo>
                    <a:pt x="139" y="346"/>
                    <a:pt x="140" y="395"/>
                    <a:pt x="139" y="445"/>
                  </a:cubicBezTo>
                  <a:cubicBezTo>
                    <a:pt x="138" y="472"/>
                    <a:pt x="152" y="484"/>
                    <a:pt x="175" y="485"/>
                  </a:cubicBezTo>
                  <a:cubicBezTo>
                    <a:pt x="210" y="487"/>
                    <a:pt x="246" y="487"/>
                    <a:pt x="282" y="485"/>
                  </a:cubicBezTo>
                  <a:cubicBezTo>
                    <a:pt x="305" y="484"/>
                    <a:pt x="321" y="470"/>
                    <a:pt x="328" y="447"/>
                  </a:cubicBezTo>
                  <a:cubicBezTo>
                    <a:pt x="333" y="431"/>
                    <a:pt x="338" y="416"/>
                    <a:pt x="343" y="400"/>
                  </a:cubicBezTo>
                  <a:cubicBezTo>
                    <a:pt x="352" y="400"/>
                    <a:pt x="361" y="400"/>
                    <a:pt x="371" y="400"/>
                  </a:cubicBezTo>
                  <a:cubicBezTo>
                    <a:pt x="371" y="439"/>
                    <a:pt x="371" y="477"/>
                    <a:pt x="371" y="516"/>
                  </a:cubicBezTo>
                  <a:cubicBezTo>
                    <a:pt x="247" y="516"/>
                    <a:pt x="124" y="516"/>
                    <a:pt x="2" y="516"/>
                  </a:cubicBezTo>
                  <a:cubicBezTo>
                    <a:pt x="2" y="513"/>
                    <a:pt x="0" y="510"/>
                    <a:pt x="1" y="510"/>
                  </a:cubicBezTo>
                  <a:cubicBezTo>
                    <a:pt x="31" y="492"/>
                    <a:pt x="28" y="462"/>
                    <a:pt x="28" y="433"/>
                  </a:cubicBezTo>
                  <a:cubicBezTo>
                    <a:pt x="27" y="311"/>
                    <a:pt x="27" y="188"/>
                    <a:pt x="28" y="65"/>
                  </a:cubicBezTo>
                  <a:cubicBezTo>
                    <a:pt x="28" y="43"/>
                    <a:pt x="28" y="22"/>
                    <a:pt x="2" y="12"/>
                  </a:cubicBezTo>
                  <a:cubicBezTo>
                    <a:pt x="1" y="12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8269943" y="244920"/>
              <a:ext cx="86577" cy="109516"/>
            </a:xfrm>
            <a:custGeom>
              <a:avLst/>
              <a:gdLst>
                <a:gd name="T0" fmla="*/ 413 w 430"/>
                <a:gd name="T1" fmla="*/ 130 h 544"/>
                <a:gd name="T2" fmla="*/ 376 w 430"/>
                <a:gd name="T3" fmla="*/ 110 h 544"/>
                <a:gd name="T4" fmla="*/ 283 w 430"/>
                <a:gd name="T5" fmla="*/ 37 h 544"/>
                <a:gd name="T6" fmla="*/ 157 w 430"/>
                <a:gd name="T7" fmla="*/ 92 h 544"/>
                <a:gd name="T8" fmla="*/ 132 w 430"/>
                <a:gd name="T9" fmla="*/ 175 h 544"/>
                <a:gd name="T10" fmla="*/ 146 w 430"/>
                <a:gd name="T11" fmla="*/ 403 h 544"/>
                <a:gd name="T12" fmla="*/ 309 w 430"/>
                <a:gd name="T13" fmla="*/ 494 h 544"/>
                <a:gd name="T14" fmla="*/ 418 w 430"/>
                <a:gd name="T15" fmla="*/ 471 h 544"/>
                <a:gd name="T16" fmla="*/ 430 w 430"/>
                <a:gd name="T17" fmla="*/ 493 h 544"/>
                <a:gd name="T18" fmla="*/ 306 w 430"/>
                <a:gd name="T19" fmla="*/ 537 h 544"/>
                <a:gd name="T20" fmla="*/ 137 w 430"/>
                <a:gd name="T21" fmla="*/ 521 h 544"/>
                <a:gd name="T22" fmla="*/ 21 w 430"/>
                <a:gd name="T23" fmla="*/ 387 h 544"/>
                <a:gd name="T24" fmla="*/ 23 w 430"/>
                <a:gd name="T25" fmla="*/ 157 h 544"/>
                <a:gd name="T26" fmla="*/ 195 w 430"/>
                <a:gd name="T27" fmla="*/ 9 h 544"/>
                <a:gd name="T28" fmla="*/ 393 w 430"/>
                <a:gd name="T29" fmla="*/ 20 h 544"/>
                <a:gd name="T30" fmla="*/ 413 w 430"/>
                <a:gd name="T31" fmla="*/ 44 h 544"/>
                <a:gd name="T32" fmla="*/ 413 w 430"/>
                <a:gd name="T33" fmla="*/ 13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0" h="544">
                  <a:moveTo>
                    <a:pt x="413" y="130"/>
                  </a:moveTo>
                  <a:cubicBezTo>
                    <a:pt x="390" y="137"/>
                    <a:pt x="381" y="130"/>
                    <a:pt x="376" y="110"/>
                  </a:cubicBezTo>
                  <a:cubicBezTo>
                    <a:pt x="364" y="59"/>
                    <a:pt x="336" y="39"/>
                    <a:pt x="283" y="37"/>
                  </a:cubicBezTo>
                  <a:cubicBezTo>
                    <a:pt x="231" y="34"/>
                    <a:pt x="183" y="43"/>
                    <a:pt x="157" y="92"/>
                  </a:cubicBezTo>
                  <a:cubicBezTo>
                    <a:pt x="144" y="118"/>
                    <a:pt x="137" y="147"/>
                    <a:pt x="132" y="175"/>
                  </a:cubicBezTo>
                  <a:cubicBezTo>
                    <a:pt x="120" y="252"/>
                    <a:pt x="121" y="329"/>
                    <a:pt x="146" y="403"/>
                  </a:cubicBezTo>
                  <a:cubicBezTo>
                    <a:pt x="170" y="474"/>
                    <a:pt x="233" y="505"/>
                    <a:pt x="309" y="494"/>
                  </a:cubicBezTo>
                  <a:cubicBezTo>
                    <a:pt x="345" y="488"/>
                    <a:pt x="380" y="479"/>
                    <a:pt x="418" y="471"/>
                  </a:cubicBezTo>
                  <a:cubicBezTo>
                    <a:pt x="420" y="475"/>
                    <a:pt x="424" y="483"/>
                    <a:pt x="430" y="493"/>
                  </a:cubicBezTo>
                  <a:cubicBezTo>
                    <a:pt x="392" y="520"/>
                    <a:pt x="350" y="532"/>
                    <a:pt x="306" y="537"/>
                  </a:cubicBezTo>
                  <a:cubicBezTo>
                    <a:pt x="249" y="544"/>
                    <a:pt x="191" y="544"/>
                    <a:pt x="137" y="521"/>
                  </a:cubicBezTo>
                  <a:cubicBezTo>
                    <a:pt x="76" y="496"/>
                    <a:pt x="38" y="449"/>
                    <a:pt x="21" y="387"/>
                  </a:cubicBezTo>
                  <a:cubicBezTo>
                    <a:pt x="0" y="311"/>
                    <a:pt x="1" y="234"/>
                    <a:pt x="23" y="157"/>
                  </a:cubicBezTo>
                  <a:cubicBezTo>
                    <a:pt x="49" y="71"/>
                    <a:pt x="108" y="21"/>
                    <a:pt x="195" y="9"/>
                  </a:cubicBezTo>
                  <a:cubicBezTo>
                    <a:pt x="261" y="0"/>
                    <a:pt x="328" y="1"/>
                    <a:pt x="393" y="20"/>
                  </a:cubicBezTo>
                  <a:cubicBezTo>
                    <a:pt x="408" y="24"/>
                    <a:pt x="414" y="29"/>
                    <a:pt x="413" y="44"/>
                  </a:cubicBezTo>
                  <a:cubicBezTo>
                    <a:pt x="412" y="73"/>
                    <a:pt x="413" y="101"/>
                    <a:pt x="413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8949979" y="247880"/>
              <a:ext cx="34779" cy="103596"/>
            </a:xfrm>
            <a:custGeom>
              <a:avLst/>
              <a:gdLst>
                <a:gd name="T0" fmla="*/ 0 w 174"/>
                <a:gd name="T1" fmla="*/ 0 h 514"/>
                <a:gd name="T2" fmla="*/ 168 w 174"/>
                <a:gd name="T3" fmla="*/ 0 h 514"/>
                <a:gd name="T4" fmla="*/ 169 w 174"/>
                <a:gd name="T5" fmla="*/ 9 h 514"/>
                <a:gd name="T6" fmla="*/ 142 w 174"/>
                <a:gd name="T7" fmla="*/ 75 h 514"/>
                <a:gd name="T8" fmla="*/ 142 w 174"/>
                <a:gd name="T9" fmla="*/ 443 h 514"/>
                <a:gd name="T10" fmla="*/ 174 w 174"/>
                <a:gd name="T11" fmla="*/ 508 h 514"/>
                <a:gd name="T12" fmla="*/ 169 w 174"/>
                <a:gd name="T13" fmla="*/ 514 h 514"/>
                <a:gd name="T14" fmla="*/ 4 w 174"/>
                <a:gd name="T15" fmla="*/ 514 h 514"/>
                <a:gd name="T16" fmla="*/ 4 w 174"/>
                <a:gd name="T17" fmla="*/ 508 h 514"/>
                <a:gd name="T18" fmla="*/ 30 w 174"/>
                <a:gd name="T19" fmla="*/ 449 h 514"/>
                <a:gd name="T20" fmla="*/ 30 w 174"/>
                <a:gd name="T21" fmla="*/ 57 h 514"/>
                <a:gd name="T22" fmla="*/ 7 w 174"/>
                <a:gd name="T23" fmla="*/ 13 h 514"/>
                <a:gd name="T24" fmla="*/ 0 w 174"/>
                <a:gd name="T25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514">
                  <a:moveTo>
                    <a:pt x="0" y="0"/>
                  </a:moveTo>
                  <a:cubicBezTo>
                    <a:pt x="59" y="0"/>
                    <a:pt x="113" y="0"/>
                    <a:pt x="168" y="0"/>
                  </a:cubicBezTo>
                  <a:cubicBezTo>
                    <a:pt x="168" y="4"/>
                    <a:pt x="169" y="8"/>
                    <a:pt x="169" y="9"/>
                  </a:cubicBezTo>
                  <a:cubicBezTo>
                    <a:pt x="141" y="23"/>
                    <a:pt x="142" y="48"/>
                    <a:pt x="142" y="75"/>
                  </a:cubicBezTo>
                  <a:cubicBezTo>
                    <a:pt x="142" y="197"/>
                    <a:pt x="142" y="320"/>
                    <a:pt x="142" y="443"/>
                  </a:cubicBezTo>
                  <a:cubicBezTo>
                    <a:pt x="142" y="468"/>
                    <a:pt x="135" y="497"/>
                    <a:pt x="174" y="508"/>
                  </a:cubicBezTo>
                  <a:cubicBezTo>
                    <a:pt x="172" y="510"/>
                    <a:pt x="171" y="512"/>
                    <a:pt x="169" y="514"/>
                  </a:cubicBezTo>
                  <a:cubicBezTo>
                    <a:pt x="114" y="514"/>
                    <a:pt x="59" y="514"/>
                    <a:pt x="4" y="514"/>
                  </a:cubicBezTo>
                  <a:cubicBezTo>
                    <a:pt x="4" y="511"/>
                    <a:pt x="3" y="508"/>
                    <a:pt x="4" y="508"/>
                  </a:cubicBezTo>
                  <a:cubicBezTo>
                    <a:pt x="31" y="496"/>
                    <a:pt x="31" y="473"/>
                    <a:pt x="30" y="449"/>
                  </a:cubicBezTo>
                  <a:cubicBezTo>
                    <a:pt x="30" y="318"/>
                    <a:pt x="30" y="188"/>
                    <a:pt x="30" y="57"/>
                  </a:cubicBezTo>
                  <a:cubicBezTo>
                    <a:pt x="30" y="37"/>
                    <a:pt x="30" y="19"/>
                    <a:pt x="7" y="13"/>
                  </a:cubicBezTo>
                  <a:cubicBezTo>
                    <a:pt x="5" y="13"/>
                    <a:pt x="4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8981058" y="247140"/>
              <a:ext cx="65118" cy="106556"/>
            </a:xfrm>
            <a:custGeom>
              <a:avLst/>
              <a:gdLst>
                <a:gd name="T0" fmla="*/ 280 w 324"/>
                <a:gd name="T1" fmla="*/ 0 h 526"/>
                <a:gd name="T2" fmla="*/ 97 w 324"/>
                <a:gd name="T3" fmla="*/ 183 h 526"/>
                <a:gd name="T4" fmla="*/ 96 w 324"/>
                <a:gd name="T5" fmla="*/ 213 h 526"/>
                <a:gd name="T6" fmla="*/ 324 w 324"/>
                <a:gd name="T7" fmla="*/ 519 h 526"/>
                <a:gd name="T8" fmla="*/ 219 w 324"/>
                <a:gd name="T9" fmla="*/ 520 h 526"/>
                <a:gd name="T10" fmla="*/ 135 w 324"/>
                <a:gd name="T11" fmla="*/ 470 h 526"/>
                <a:gd name="T12" fmla="*/ 12 w 324"/>
                <a:gd name="T13" fmla="*/ 271 h 526"/>
                <a:gd name="T14" fmla="*/ 14 w 324"/>
                <a:gd name="T15" fmla="*/ 226 h 526"/>
                <a:gd name="T16" fmla="*/ 168 w 324"/>
                <a:gd name="T17" fmla="*/ 14 h 526"/>
                <a:gd name="T18" fmla="*/ 185 w 324"/>
                <a:gd name="T19" fmla="*/ 1 h 526"/>
                <a:gd name="T20" fmla="*/ 280 w 324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526">
                  <a:moveTo>
                    <a:pt x="280" y="0"/>
                  </a:moveTo>
                  <a:cubicBezTo>
                    <a:pt x="219" y="62"/>
                    <a:pt x="158" y="123"/>
                    <a:pt x="97" y="183"/>
                  </a:cubicBezTo>
                  <a:cubicBezTo>
                    <a:pt x="87" y="194"/>
                    <a:pt x="88" y="201"/>
                    <a:pt x="96" y="213"/>
                  </a:cubicBezTo>
                  <a:cubicBezTo>
                    <a:pt x="172" y="314"/>
                    <a:pt x="248" y="417"/>
                    <a:pt x="324" y="519"/>
                  </a:cubicBezTo>
                  <a:cubicBezTo>
                    <a:pt x="292" y="519"/>
                    <a:pt x="255" y="516"/>
                    <a:pt x="219" y="520"/>
                  </a:cubicBezTo>
                  <a:cubicBezTo>
                    <a:pt x="175" y="526"/>
                    <a:pt x="155" y="508"/>
                    <a:pt x="135" y="470"/>
                  </a:cubicBezTo>
                  <a:cubicBezTo>
                    <a:pt x="99" y="401"/>
                    <a:pt x="54" y="337"/>
                    <a:pt x="12" y="271"/>
                  </a:cubicBezTo>
                  <a:cubicBezTo>
                    <a:pt x="1" y="254"/>
                    <a:pt x="0" y="244"/>
                    <a:pt x="14" y="226"/>
                  </a:cubicBezTo>
                  <a:cubicBezTo>
                    <a:pt x="67" y="157"/>
                    <a:pt x="117" y="85"/>
                    <a:pt x="168" y="14"/>
                  </a:cubicBezTo>
                  <a:cubicBezTo>
                    <a:pt x="172" y="8"/>
                    <a:pt x="179" y="1"/>
                    <a:pt x="185" y="1"/>
                  </a:cubicBezTo>
                  <a:cubicBezTo>
                    <a:pt x="218" y="0"/>
                    <a:pt x="250" y="0"/>
                    <a:pt x="2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8017613" y="250100"/>
              <a:ext cx="184253" cy="79177"/>
            </a:xfrm>
            <a:custGeom>
              <a:avLst/>
              <a:gdLst>
                <a:gd name="T0" fmla="*/ 15 w 916"/>
                <a:gd name="T1" fmla="*/ 172 h 395"/>
                <a:gd name="T2" fmla="*/ 275 w 916"/>
                <a:gd name="T3" fmla="*/ 322 h 395"/>
                <a:gd name="T4" fmla="*/ 321 w 916"/>
                <a:gd name="T5" fmla="*/ 323 h 395"/>
                <a:gd name="T6" fmla="*/ 863 w 916"/>
                <a:gd name="T7" fmla="*/ 10 h 395"/>
                <a:gd name="T8" fmla="*/ 898 w 916"/>
                <a:gd name="T9" fmla="*/ 17 h 395"/>
                <a:gd name="T10" fmla="*/ 916 w 916"/>
                <a:gd name="T11" fmla="*/ 41 h 395"/>
                <a:gd name="T12" fmla="*/ 783 w 916"/>
                <a:gd name="T13" fmla="*/ 118 h 395"/>
                <a:gd name="T14" fmla="*/ 318 w 916"/>
                <a:gd name="T15" fmla="*/ 386 h 395"/>
                <a:gd name="T16" fmla="*/ 277 w 916"/>
                <a:gd name="T17" fmla="*/ 385 h 395"/>
                <a:gd name="T18" fmla="*/ 20 w 916"/>
                <a:gd name="T19" fmla="*/ 237 h 395"/>
                <a:gd name="T20" fmla="*/ 6 w 916"/>
                <a:gd name="T21" fmla="*/ 206 h 395"/>
                <a:gd name="T22" fmla="*/ 15 w 916"/>
                <a:gd name="T23" fmla="*/ 17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6" h="395">
                  <a:moveTo>
                    <a:pt x="15" y="172"/>
                  </a:moveTo>
                  <a:cubicBezTo>
                    <a:pt x="104" y="223"/>
                    <a:pt x="190" y="273"/>
                    <a:pt x="275" y="322"/>
                  </a:cubicBezTo>
                  <a:cubicBezTo>
                    <a:pt x="291" y="331"/>
                    <a:pt x="303" y="333"/>
                    <a:pt x="321" y="323"/>
                  </a:cubicBezTo>
                  <a:cubicBezTo>
                    <a:pt x="501" y="218"/>
                    <a:pt x="682" y="114"/>
                    <a:pt x="863" y="10"/>
                  </a:cubicBezTo>
                  <a:cubicBezTo>
                    <a:pt x="878" y="2"/>
                    <a:pt x="889" y="0"/>
                    <a:pt x="898" y="17"/>
                  </a:cubicBezTo>
                  <a:cubicBezTo>
                    <a:pt x="902" y="25"/>
                    <a:pt x="908" y="31"/>
                    <a:pt x="916" y="41"/>
                  </a:cubicBezTo>
                  <a:cubicBezTo>
                    <a:pt x="871" y="67"/>
                    <a:pt x="827" y="93"/>
                    <a:pt x="783" y="118"/>
                  </a:cubicBezTo>
                  <a:cubicBezTo>
                    <a:pt x="628" y="207"/>
                    <a:pt x="473" y="296"/>
                    <a:pt x="318" y="386"/>
                  </a:cubicBezTo>
                  <a:cubicBezTo>
                    <a:pt x="302" y="395"/>
                    <a:pt x="291" y="393"/>
                    <a:pt x="277" y="385"/>
                  </a:cubicBezTo>
                  <a:cubicBezTo>
                    <a:pt x="191" y="336"/>
                    <a:pt x="106" y="286"/>
                    <a:pt x="20" y="237"/>
                  </a:cubicBezTo>
                  <a:cubicBezTo>
                    <a:pt x="6" y="230"/>
                    <a:pt x="0" y="222"/>
                    <a:pt x="6" y="206"/>
                  </a:cubicBezTo>
                  <a:cubicBezTo>
                    <a:pt x="10" y="196"/>
                    <a:pt x="12" y="185"/>
                    <a:pt x="15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8023533" y="233081"/>
              <a:ext cx="162794" cy="71037"/>
            </a:xfrm>
            <a:custGeom>
              <a:avLst/>
              <a:gdLst>
                <a:gd name="T0" fmla="*/ 31 w 811"/>
                <a:gd name="T1" fmla="*/ 156 h 352"/>
                <a:gd name="T2" fmla="*/ 252 w 811"/>
                <a:gd name="T3" fmla="*/ 281 h 352"/>
                <a:gd name="T4" fmla="*/ 284 w 811"/>
                <a:gd name="T5" fmla="*/ 283 h 352"/>
                <a:gd name="T6" fmla="*/ 681 w 811"/>
                <a:gd name="T7" fmla="*/ 56 h 352"/>
                <a:gd name="T8" fmla="*/ 738 w 811"/>
                <a:gd name="T9" fmla="*/ 23 h 352"/>
                <a:gd name="T10" fmla="*/ 811 w 811"/>
                <a:gd name="T11" fmla="*/ 42 h 352"/>
                <a:gd name="T12" fmla="*/ 640 w 811"/>
                <a:gd name="T13" fmla="*/ 141 h 352"/>
                <a:gd name="T14" fmla="*/ 300 w 811"/>
                <a:gd name="T15" fmla="*/ 337 h 352"/>
                <a:gd name="T16" fmla="*/ 242 w 811"/>
                <a:gd name="T17" fmla="*/ 339 h 352"/>
                <a:gd name="T18" fmla="*/ 42 w 811"/>
                <a:gd name="T19" fmla="*/ 223 h 352"/>
                <a:gd name="T20" fmla="*/ 31 w 811"/>
                <a:gd name="T21" fmla="*/ 15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1" h="352">
                  <a:moveTo>
                    <a:pt x="31" y="156"/>
                  </a:moveTo>
                  <a:cubicBezTo>
                    <a:pt x="105" y="198"/>
                    <a:pt x="178" y="240"/>
                    <a:pt x="252" y="281"/>
                  </a:cubicBezTo>
                  <a:cubicBezTo>
                    <a:pt x="261" y="286"/>
                    <a:pt x="276" y="287"/>
                    <a:pt x="284" y="283"/>
                  </a:cubicBezTo>
                  <a:cubicBezTo>
                    <a:pt x="417" y="208"/>
                    <a:pt x="549" y="132"/>
                    <a:pt x="681" y="56"/>
                  </a:cubicBezTo>
                  <a:cubicBezTo>
                    <a:pt x="700" y="45"/>
                    <a:pt x="719" y="35"/>
                    <a:pt x="738" y="23"/>
                  </a:cubicBezTo>
                  <a:cubicBezTo>
                    <a:pt x="777" y="0"/>
                    <a:pt x="783" y="2"/>
                    <a:pt x="811" y="42"/>
                  </a:cubicBezTo>
                  <a:cubicBezTo>
                    <a:pt x="754" y="75"/>
                    <a:pt x="697" y="108"/>
                    <a:pt x="640" y="141"/>
                  </a:cubicBezTo>
                  <a:cubicBezTo>
                    <a:pt x="526" y="207"/>
                    <a:pt x="413" y="271"/>
                    <a:pt x="300" y="337"/>
                  </a:cubicBezTo>
                  <a:cubicBezTo>
                    <a:pt x="279" y="349"/>
                    <a:pt x="263" y="352"/>
                    <a:pt x="242" y="339"/>
                  </a:cubicBezTo>
                  <a:cubicBezTo>
                    <a:pt x="176" y="299"/>
                    <a:pt x="109" y="262"/>
                    <a:pt x="42" y="223"/>
                  </a:cubicBezTo>
                  <a:cubicBezTo>
                    <a:pt x="0" y="199"/>
                    <a:pt x="0" y="199"/>
                    <a:pt x="31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8035372" y="219761"/>
              <a:ext cx="132455" cy="58458"/>
            </a:xfrm>
            <a:custGeom>
              <a:avLst/>
              <a:gdLst>
                <a:gd name="T0" fmla="*/ 0 w 660"/>
                <a:gd name="T1" fmla="*/ 174 h 291"/>
                <a:gd name="T2" fmla="*/ 35 w 660"/>
                <a:gd name="T3" fmla="*/ 134 h 291"/>
                <a:gd name="T4" fmla="*/ 182 w 660"/>
                <a:gd name="T5" fmla="*/ 219 h 291"/>
                <a:gd name="T6" fmla="*/ 236 w 660"/>
                <a:gd name="T7" fmla="*/ 220 h 291"/>
                <a:gd name="T8" fmla="*/ 575 w 660"/>
                <a:gd name="T9" fmla="*/ 23 h 291"/>
                <a:gd name="T10" fmla="*/ 660 w 660"/>
                <a:gd name="T11" fmla="*/ 36 h 291"/>
                <a:gd name="T12" fmla="*/ 507 w 660"/>
                <a:gd name="T13" fmla="*/ 124 h 291"/>
                <a:gd name="T14" fmla="*/ 228 w 660"/>
                <a:gd name="T15" fmla="*/ 284 h 291"/>
                <a:gd name="T16" fmla="*/ 195 w 660"/>
                <a:gd name="T17" fmla="*/ 287 h 291"/>
                <a:gd name="T18" fmla="*/ 0 w 660"/>
                <a:gd name="T19" fmla="*/ 17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0" h="291">
                  <a:moveTo>
                    <a:pt x="0" y="174"/>
                  </a:moveTo>
                  <a:cubicBezTo>
                    <a:pt x="12" y="160"/>
                    <a:pt x="24" y="147"/>
                    <a:pt x="35" y="134"/>
                  </a:cubicBezTo>
                  <a:cubicBezTo>
                    <a:pt x="86" y="163"/>
                    <a:pt x="135" y="190"/>
                    <a:pt x="182" y="219"/>
                  </a:cubicBezTo>
                  <a:cubicBezTo>
                    <a:pt x="201" y="231"/>
                    <a:pt x="216" y="231"/>
                    <a:pt x="236" y="220"/>
                  </a:cubicBezTo>
                  <a:cubicBezTo>
                    <a:pt x="349" y="154"/>
                    <a:pt x="463" y="91"/>
                    <a:pt x="575" y="23"/>
                  </a:cubicBezTo>
                  <a:cubicBezTo>
                    <a:pt x="611" y="0"/>
                    <a:pt x="629" y="24"/>
                    <a:pt x="660" y="36"/>
                  </a:cubicBezTo>
                  <a:cubicBezTo>
                    <a:pt x="606" y="67"/>
                    <a:pt x="557" y="95"/>
                    <a:pt x="507" y="124"/>
                  </a:cubicBezTo>
                  <a:cubicBezTo>
                    <a:pt x="414" y="177"/>
                    <a:pt x="322" y="231"/>
                    <a:pt x="228" y="284"/>
                  </a:cubicBezTo>
                  <a:cubicBezTo>
                    <a:pt x="219" y="289"/>
                    <a:pt x="204" y="291"/>
                    <a:pt x="195" y="287"/>
                  </a:cubicBezTo>
                  <a:cubicBezTo>
                    <a:pt x="130" y="251"/>
                    <a:pt x="66" y="213"/>
                    <a:pt x="0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3077" name="Заголовок 1"/>
          <p:cNvSpPr>
            <a:spLocks noGrp="1"/>
          </p:cNvSpPr>
          <p:nvPr>
            <p:ph type="title"/>
          </p:nvPr>
        </p:nvSpPr>
        <p:spPr bwMode="auto">
          <a:xfrm>
            <a:off x="322263" y="117475"/>
            <a:ext cx="99234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hf hdr="0" ftr="0" dt="0"/>
  <p:txStyles>
    <p:titleStyle>
      <a:lvl1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2900" kern="1200">
          <a:solidFill>
            <a:srgbClr val="3857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2pPr>
      <a:lvl3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3pPr>
      <a:lvl4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4pPr>
      <a:lvl5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5pPr>
      <a:lvl6pPr marL="4572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6pPr>
      <a:lvl7pPr marL="9144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7pPr>
      <a:lvl8pPr marL="13716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8pPr>
      <a:lvl9pPr marL="18288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rgbClr val="385723"/>
          </a:solidFill>
          <a:latin typeface="Arial" charset="0"/>
          <a:cs typeface="Arial" charset="0"/>
        </a:defRPr>
      </a:lvl9pPr>
    </p:titleStyle>
    <p:bodyStyle>
      <a:lvl1pPr marL="303213" indent="-303213" algn="l" defTabSz="1217613" rtl="0" eaLnBrk="0" fontAlgn="base" hangingPunct="0">
        <a:lnSpc>
          <a:spcPct val="90000"/>
        </a:lnSpc>
        <a:spcBef>
          <a:spcPts val="1338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2813" indent="-303213" algn="l" defTabSz="1217613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6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22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9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4.wdp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/>
        </p:nvGraphicFramePr>
        <p:xfrm>
          <a:off x="-1876806" y="3612497"/>
          <a:ext cx="640214" cy="65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7625" y="169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0</a:t>
            </a:fld>
            <a:endParaRPr lang="ru-RU"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890D0-C4BD-494F-8756-FB85ACCA105C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Гранты для социального бизнеса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47A919-E1CA-4B29-B7F3-4393682B878A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3" descr="J:\~ 08_Отдел мониторинга и комплексно-аналитической работы\Презентации\Трофимова\Для оформления\Иконки\PNG\PNG_icons_basic\icon_basic (102).png">
            <a:extLst>
              <a:ext uri="{FF2B5EF4-FFF2-40B4-BE49-F238E27FC236}">
                <a16:creationId xmlns:a16="http://schemas.microsoft.com/office/drawing/2014/main" id="{13E94BA2-7AE0-42F5-B857-4461EB01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3" y="1736822"/>
            <a:ext cx="609379" cy="5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6CFF31-7937-4084-BF90-4A795CA35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0799" y1="15673" x2="20799" y2="15673"/>
                        <a14:foregroundMark x1="10585" y1="31923" x2="10585" y2="31923"/>
                        <a14:foregroundMark x1="6871" y1="54423" x2="6871" y2="54423"/>
                        <a14:foregroundMark x1="11513" y1="72212" x2="11513" y2="72212"/>
                        <a14:foregroundMark x1="22748" y1="84808" x2="22748" y2="84808"/>
                        <a14:foregroundMark x1="34633" y1="92981" x2="34633" y2="92981"/>
                        <a14:foregroundMark x1="49768" y1="97404" x2="49768" y2="97404"/>
                        <a14:foregroundMark x1="65181" y1="94615" x2="65181" y2="94615"/>
                        <a14:foregroundMark x1="76137" y1="88173" x2="76137" y2="88173"/>
                        <a14:foregroundMark x1="83658" y1="81538" x2="83658" y2="81538"/>
                        <a14:foregroundMark x1="5622" y1="46888" x2="5622" y2="46888"/>
                        <a14:foregroundMark x1="13253" y1="26971" x2="13253" y2="26971"/>
                        <a14:foregroundMark x1="26506" y1="11618" x2="26506" y2="11618"/>
                        <a14:foregroundMark x1="38153" y1="6639" x2="38153" y2="6639"/>
                        <a14:foregroundMark x1="61847" y1="4564" x2="61847" y2="4564"/>
                        <a14:foregroundMark x1="71084" y1="7884" x2="71084" y2="7884"/>
                        <a14:foregroundMark x1="75904" y1="10373" x2="76305" y2="10788"/>
                        <a14:foregroundMark x1="83133" y1="18257" x2="83534" y2="18257"/>
                        <a14:foregroundMark x1="88353" y1="25726" x2="88755" y2="26141"/>
                        <a14:foregroundMark x1="94378" y1="38174" x2="94779" y2="38589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5" y="976214"/>
            <a:ext cx="622361" cy="600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0F2774-A977-451B-859B-4BB81C82A206}"/>
              </a:ext>
            </a:extLst>
          </p:cNvPr>
          <p:cNvSpPr txBox="1"/>
          <p:nvPr/>
        </p:nvSpPr>
        <p:spPr>
          <a:xfrm>
            <a:off x="835668" y="1031955"/>
            <a:ext cx="590634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Сумма поддержки 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–  от 100 до 500 тыс. руб.</a:t>
            </a:r>
          </a:p>
          <a:p>
            <a:r>
              <a:rPr lang="ru-RU" sz="1400" i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F00CB-731D-42CD-B17F-D1E0949BCE57}"/>
              </a:ext>
            </a:extLst>
          </p:cNvPr>
          <p:cNvSpPr txBox="1"/>
          <p:nvPr/>
        </p:nvSpPr>
        <p:spPr>
          <a:xfrm>
            <a:off x="936188" y="3033926"/>
            <a:ext cx="4305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Направления расходования:</a:t>
            </a:r>
            <a:endParaRPr lang="ru-RU" b="1" i="1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F3B34D-28CA-4FED-AF86-18A4984E3F2A}"/>
              </a:ext>
            </a:extLst>
          </p:cNvPr>
          <p:cNvSpPr txBox="1"/>
          <p:nvPr/>
        </p:nvSpPr>
        <p:spPr>
          <a:xfrm>
            <a:off x="65781" y="5675319"/>
            <a:ext cx="2216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Аренда нежилых помещений</a:t>
            </a: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D73EC627-D3F6-48BB-93C4-8493F3DF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" y="2876136"/>
            <a:ext cx="843990" cy="80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AE0B800-6F00-4CCB-94ED-3949CBDBD34E}"/>
              </a:ext>
            </a:extLst>
          </p:cNvPr>
          <p:cNvSpPr txBox="1"/>
          <p:nvPr/>
        </p:nvSpPr>
        <p:spPr>
          <a:xfrm>
            <a:off x="880589" y="1628525"/>
            <a:ext cx="3814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Условия:</a:t>
            </a:r>
            <a:endParaRPr lang="ru-RU" sz="24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F45330-FA08-4147-B5E0-04AB2F8DBF00}"/>
              </a:ext>
            </a:extLst>
          </p:cNvPr>
          <p:cNvSpPr txBox="1"/>
          <p:nvPr/>
        </p:nvSpPr>
        <p:spPr>
          <a:xfrm>
            <a:off x="2428290" y="5683651"/>
            <a:ext cx="221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Ремонт, приобретение строительных материалов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97FDA0-FBA9-4F23-ABF5-C1369D43F0EE}"/>
              </a:ext>
            </a:extLst>
          </p:cNvPr>
          <p:cNvSpPr txBox="1"/>
          <p:nvPr/>
        </p:nvSpPr>
        <p:spPr>
          <a:xfrm>
            <a:off x="2971183" y="1711500"/>
            <a:ext cx="65149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внесение в реестр социальных предприятий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прохождение обучения (не позднее чем за год до получения гранта)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осуществлять деятельность не менее 3-х лет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 err="1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софинансирование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– 50% от расходов на реализацию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C6381D-A8F2-4DE5-BA01-BF928E8C24AA}"/>
              </a:ext>
            </a:extLst>
          </p:cNvPr>
          <p:cNvSpPr txBox="1"/>
          <p:nvPr/>
        </p:nvSpPr>
        <p:spPr>
          <a:xfrm>
            <a:off x="5101754" y="5560902"/>
            <a:ext cx="2216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Приобретение  и аренда основных средств для реализации проекта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C54FA0-2E5D-4676-9C32-92838768D967}"/>
              </a:ext>
            </a:extLst>
          </p:cNvPr>
          <p:cNvSpPr txBox="1"/>
          <p:nvPr/>
        </p:nvSpPr>
        <p:spPr>
          <a:xfrm>
            <a:off x="9980073" y="5579749"/>
            <a:ext cx="2216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Оплата коммунальных услуг и услуг связи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7B3FB7-4D34-48CE-9500-337A84D47DBE}"/>
              </a:ext>
            </a:extLst>
          </p:cNvPr>
          <p:cNvSpPr txBox="1"/>
          <p:nvPr/>
        </p:nvSpPr>
        <p:spPr>
          <a:xfrm>
            <a:off x="7562995" y="5579749"/>
            <a:ext cx="221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Технологическое присоединение к инженерным сетям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3C1BE1-03B2-41E6-8139-08904ACE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3" y="4018508"/>
            <a:ext cx="2141964" cy="1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8827533-A584-436C-80E8-38F9B40A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41" y="4018508"/>
            <a:ext cx="2216746" cy="1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CA53961-C95F-4DF3-B8B1-140E0A723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77" y="4005594"/>
            <a:ext cx="2083582" cy="14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F2B9ACB-F170-41B7-A408-8AE5B577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80" y="4018508"/>
            <a:ext cx="2362135" cy="1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0E0B695-452A-4C22-8D92-8ADBEC6F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073" y="4047232"/>
            <a:ext cx="2211927" cy="14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/>
        </p:nvGraphicFramePr>
        <p:xfrm>
          <a:off x="-1876806" y="3612497"/>
          <a:ext cx="640214" cy="65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7625" y="169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ru-RU"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890D0-C4BD-494F-8756-FB85ACCA105C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Реестр социальных предприятий (2021 г.)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47A919-E1CA-4B29-B7F3-4393682B878A}"/>
              </a:ext>
            </a:extLst>
          </p:cNvPr>
          <p:cNvSpPr/>
          <p:nvPr/>
        </p:nvSpPr>
        <p:spPr>
          <a:xfrm>
            <a:off x="634187" y="1318944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E8907D-2246-492E-9166-92B1DC2B7242}"/>
              </a:ext>
            </a:extLst>
          </p:cNvPr>
          <p:cNvSpPr txBox="1"/>
          <p:nvPr/>
        </p:nvSpPr>
        <p:spPr>
          <a:xfrm>
            <a:off x="331246" y="705961"/>
            <a:ext cx="10565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До 1 мая 2021 года подача заявлений для признания субъекта МСП социальным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9CB281F-B0DC-49AB-A5FB-0320AA78CEB9}"/>
              </a:ext>
            </a:extLst>
          </p:cNvPr>
          <p:cNvSpPr/>
          <p:nvPr/>
        </p:nvSpPr>
        <p:spPr>
          <a:xfrm>
            <a:off x="331246" y="1340062"/>
            <a:ext cx="4437044" cy="1889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800000"/>
              </a:solidFill>
            </a:endParaRPr>
          </a:p>
          <a:p>
            <a:pPr algn="ctr"/>
            <a:r>
              <a:rPr lang="ru-RU" sz="2400" b="1" dirty="0">
                <a:solidFill>
                  <a:srgbClr val="385723"/>
                </a:solidFill>
                <a:latin typeface="Arial Narrow" panose="020B0606020202030204" pitchFamily="34" charset="0"/>
                <a:cs typeface="Arial" charset="0"/>
              </a:rPr>
              <a:t>Вы социальный предприниматель если: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не меньше половины сотрудников: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реализуете или производите товары для:</a:t>
            </a:r>
          </a:p>
          <a:p>
            <a:endParaRPr lang="ru-RU" sz="2400" b="1" dirty="0">
              <a:solidFill>
                <a:srgbClr val="8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C998C9F8-EBAE-466B-BBFF-EC2B4781BA3F}"/>
              </a:ext>
            </a:extLst>
          </p:cNvPr>
          <p:cNvSpPr/>
          <p:nvPr/>
        </p:nvSpPr>
        <p:spPr>
          <a:xfrm>
            <a:off x="5223795" y="1503295"/>
            <a:ext cx="621437" cy="48827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B4B7490F-B010-4433-9DB9-EEE309DB814F}"/>
              </a:ext>
            </a:extLst>
          </p:cNvPr>
          <p:cNvSpPr/>
          <p:nvPr/>
        </p:nvSpPr>
        <p:spPr>
          <a:xfrm>
            <a:off x="5223794" y="2456574"/>
            <a:ext cx="621437" cy="48827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230DD11-CB40-4C82-A3F5-D0FA52985FA8}"/>
              </a:ext>
            </a:extLst>
          </p:cNvPr>
          <p:cNvSpPr/>
          <p:nvPr/>
        </p:nvSpPr>
        <p:spPr>
          <a:xfrm>
            <a:off x="6163923" y="1358733"/>
            <a:ext cx="5885895" cy="1889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>
              <a:solidFill>
                <a:srgbClr val="800000"/>
              </a:solidFill>
            </a:endParaRPr>
          </a:p>
          <a:p>
            <a:r>
              <a:rPr lang="ru-RU" sz="2000" dirty="0">
                <a:solidFill>
                  <a:srgbClr val="800000"/>
                </a:solidFill>
              </a:rPr>
              <a:t>-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лица с ограниченными возможностями здоровья;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- одинокие и многодетные родители;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- пенсионеры и люди предпенсионного возраста;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- выпускники детских домов;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- малоимущие;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- беженцы и вынужденные переселенцы</a:t>
            </a:r>
          </a:p>
          <a:p>
            <a:pPr lvl="0"/>
            <a:endParaRPr lang="ru-RU" sz="2000" dirty="0">
              <a:solidFill>
                <a:srgbClr val="800000"/>
              </a:solidFill>
            </a:endParaRPr>
          </a:p>
          <a:p>
            <a:pPr lvl="0"/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72A7D9F-557D-40F5-BF3B-123075943E53}"/>
              </a:ext>
            </a:extLst>
          </p:cNvPr>
          <p:cNvSpPr/>
          <p:nvPr/>
        </p:nvSpPr>
        <p:spPr>
          <a:xfrm>
            <a:off x="7586164" y="3587335"/>
            <a:ext cx="47306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Финансовой, информационной, имущественной, методической поддержки;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Содействия в развитии межрегионального сотрудничества, поиске деловых партнеров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Профессионального обучения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9C69CE-05FE-48A1-AAE3-69140AF99E10}"/>
              </a:ext>
            </a:extLst>
          </p:cNvPr>
          <p:cNvSpPr txBox="1"/>
          <p:nvPr/>
        </p:nvSpPr>
        <p:spPr>
          <a:xfrm>
            <a:off x="8026997" y="3263427"/>
            <a:ext cx="4526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ПОЛУЧАЕТЕ ВОЗМОЖНОСТЬ: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45725B0-0894-4449-891D-2F6544DFB607}"/>
              </a:ext>
            </a:extLst>
          </p:cNvPr>
          <p:cNvSpPr/>
          <p:nvPr/>
        </p:nvSpPr>
        <p:spPr>
          <a:xfrm>
            <a:off x="260283" y="3919623"/>
            <a:ext cx="6598087" cy="4012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Образование: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частные детские сады, кружки,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доп.образование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7D9123E-5D70-4DF1-8615-54720CCB9E0B}"/>
              </a:ext>
            </a:extLst>
          </p:cNvPr>
          <p:cNvSpPr/>
          <p:nvPr/>
        </p:nvSpPr>
        <p:spPr>
          <a:xfrm>
            <a:off x="260282" y="4590960"/>
            <a:ext cx="6598087" cy="4012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Поддержка материнства и детства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C5D902F-7E6A-4EF6-B74E-72D9CD1F3BBA}"/>
              </a:ext>
            </a:extLst>
          </p:cNvPr>
          <p:cNvSpPr/>
          <p:nvPr/>
        </p:nvSpPr>
        <p:spPr>
          <a:xfrm>
            <a:off x="260285" y="5128765"/>
            <a:ext cx="6598087" cy="576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Социальная адаптация: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социально-медицинские, психолого-педагогические услуги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C0D6507-F296-4EAE-9485-263DFB6976E8}"/>
              </a:ext>
            </a:extLst>
          </p:cNvPr>
          <p:cNvSpPr/>
          <p:nvPr/>
        </p:nvSpPr>
        <p:spPr>
          <a:xfrm>
            <a:off x="260285" y="5900431"/>
            <a:ext cx="6598087" cy="576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Производство и (или) реализация медицинской техники, протезно-ортопедических изделий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652DB9-BD91-41C2-9421-FC5C1AB27558}"/>
              </a:ext>
            </a:extLst>
          </p:cNvPr>
          <p:cNvSpPr txBox="1"/>
          <p:nvPr/>
        </p:nvSpPr>
        <p:spPr>
          <a:xfrm>
            <a:off x="260282" y="3278107"/>
            <a:ext cx="7496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  <a:latin typeface="Arial Narrow" panose="020B0606020202030204" pitchFamily="34" charset="0"/>
              </a:rPr>
              <a:t>СФЕРЫ ДЕЯТЕЛЬНОСТИ, СПОСОБСТВУЮЩИЕ РЕШЕНИЮ СОЦИАЛЬНЫХ ПРОБЛЕМ ОБЩЕСТВА ( не менее 50% в доходах):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A60D9AF-16BE-4938-BE53-020C13337EC1}"/>
              </a:ext>
            </a:extLst>
          </p:cNvPr>
          <p:cNvSpPr/>
          <p:nvPr/>
        </p:nvSpPr>
        <p:spPr>
          <a:xfrm>
            <a:off x="7953995" y="5427147"/>
            <a:ext cx="2535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accent4"/>
                </a:solidFill>
                <a:cs typeface="Calibri" panose="020F0502020204030204" pitchFamily="34" charset="0"/>
              </a:rPr>
              <a:t>Единый сайт </a:t>
            </a:r>
            <a:r>
              <a:rPr lang="ru-RU" altLang="ru-RU" sz="1400" b="1" dirty="0">
                <a:solidFill>
                  <a:schemeClr val="accent4"/>
                </a:solidFill>
                <a:cs typeface="Calibri" panose="020F0502020204030204" pitchFamily="34" charset="0"/>
              </a:rPr>
              <a:t>мойбизнес48.рус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CCA565E-C515-45EC-B63B-E3DCA8383624}"/>
              </a:ext>
            </a:extLst>
          </p:cNvPr>
          <p:cNvSpPr/>
          <p:nvPr/>
        </p:nvSpPr>
        <p:spPr>
          <a:xfrm>
            <a:off x="7953995" y="5605857"/>
            <a:ext cx="302858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dirty="0">
                <a:solidFill>
                  <a:schemeClr val="accent4"/>
                </a:solidFill>
                <a:cs typeface="Calibri" panose="020F0502020204030204" pitchFamily="34" charset="0"/>
              </a:rPr>
              <a:t>Call</a:t>
            </a:r>
            <a:r>
              <a:rPr lang="ru-RU" altLang="ru-RU" sz="1400" dirty="0">
                <a:solidFill>
                  <a:schemeClr val="accent4"/>
                </a:solidFill>
                <a:cs typeface="Calibri" panose="020F0502020204030204" pitchFamily="34" charset="0"/>
              </a:rPr>
              <a:t>-центр </a:t>
            </a:r>
            <a:r>
              <a:rPr lang="ru-RU" altLang="ru-RU" sz="1400" b="1" dirty="0">
                <a:solidFill>
                  <a:schemeClr val="accent4"/>
                </a:solidFill>
                <a:cs typeface="Calibri" panose="020F0502020204030204" pitchFamily="34" charset="0"/>
              </a:rPr>
              <a:t>8-800-301-76-75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accent4"/>
                </a:solidFill>
                <a:cs typeface="Calibri" panose="020F0502020204030204" pitchFamily="34" charset="0"/>
              </a:rPr>
              <a:t>Центр инноваций социальной сферы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accent4"/>
                </a:solidFill>
                <a:cs typeface="Calibri" panose="020F0502020204030204" pitchFamily="34" charset="0"/>
              </a:rPr>
              <a:t>Тел: +7 (4742) 37-13-82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err="1">
                <a:solidFill>
                  <a:schemeClr val="accent4"/>
                </a:solidFill>
                <a:cs typeface="Calibri" panose="020F0502020204030204" pitchFamily="34" charset="0"/>
              </a:rPr>
              <a:t>г.Липецк</a:t>
            </a:r>
            <a:r>
              <a:rPr lang="ru-RU" altLang="ru-RU" sz="1400" dirty="0">
                <a:solidFill>
                  <a:schemeClr val="accent4"/>
                </a:solidFill>
                <a:cs typeface="Calibri" panose="020F0502020204030204" pitchFamily="34" charset="0"/>
              </a:rPr>
              <a:t>, </a:t>
            </a:r>
            <a:r>
              <a:rPr lang="ru-RU" altLang="ru-RU" sz="1400" dirty="0" err="1">
                <a:solidFill>
                  <a:schemeClr val="accent4"/>
                </a:solidFill>
                <a:cs typeface="Calibri" panose="020F0502020204030204" pitchFamily="34" charset="0"/>
              </a:rPr>
              <a:t>ул.Кузнечная</a:t>
            </a:r>
            <a:r>
              <a:rPr lang="ru-RU" altLang="ru-RU" sz="1400" dirty="0">
                <a:solidFill>
                  <a:schemeClr val="accent4"/>
                </a:solidFill>
                <a:cs typeface="Calibri" panose="020F0502020204030204" pitchFamily="34" charset="0"/>
              </a:rPr>
              <a:t>, д.8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accent4"/>
                </a:solidFill>
                <a:cs typeface="Calibri" panose="020F0502020204030204" pitchFamily="34" charset="0"/>
              </a:rPr>
              <a:t>Центр «Мой бизнес» </a:t>
            </a:r>
          </a:p>
        </p:txBody>
      </p:sp>
    </p:spTree>
    <p:extLst>
      <p:ext uri="{BB962C8B-B14F-4D97-AF65-F5344CB8AC3E}">
        <p14:creationId xmlns:p14="http://schemas.microsoft.com/office/powerpoint/2010/main" val="9681745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7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5A11"/>
      </a:accent1>
      <a:accent2>
        <a:srgbClr val="B41010"/>
      </a:accent2>
      <a:accent3>
        <a:srgbClr val="139884"/>
      </a:accent3>
      <a:accent4>
        <a:srgbClr val="385723"/>
      </a:accent4>
      <a:accent5>
        <a:srgbClr val="008000"/>
      </a:accent5>
      <a:accent6>
        <a:srgbClr val="A6D08A"/>
      </a:accent6>
      <a:hlink>
        <a:srgbClr val="375623"/>
      </a:hlink>
      <a:folHlink>
        <a:srgbClr val="375623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13638</TotalTime>
  <Words>261</Words>
  <Application>Microsoft Office PowerPoint</Application>
  <PresentationFormat>Широкоэкранный</PresentationFormat>
  <Paragraphs>51</Paragraphs>
  <Slides>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Times New Roman</vt:lpstr>
      <vt:lpstr>Wingdings</vt:lpstr>
      <vt:lpstr>57_Голубые тона</vt:lpstr>
      <vt:lpstr>Специальное оформление</vt:lpstr>
      <vt:lpstr>2_Тема Office</vt:lpstr>
      <vt:lpstr>think-cell Slide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Королёва Ирина Владимировна</dc:creator>
  <cp:lastModifiedBy>Светлана Леонова</cp:lastModifiedBy>
  <cp:revision>1098</cp:revision>
  <cp:lastPrinted>2021-03-01T14:09:48Z</cp:lastPrinted>
  <dcterms:created xsi:type="dcterms:W3CDTF">2019-02-08T11:57:28Z</dcterms:created>
  <dcterms:modified xsi:type="dcterms:W3CDTF">2021-03-01T15:53:14Z</dcterms:modified>
</cp:coreProperties>
</file>