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662" r:id="rId2"/>
    <p:sldId id="393" r:id="rId3"/>
    <p:sldId id="677" r:id="rId4"/>
    <p:sldId id="678" r:id="rId5"/>
    <p:sldId id="681" r:id="rId6"/>
    <p:sldId id="679" r:id="rId7"/>
    <p:sldId id="680" r:id="rId8"/>
    <p:sldId id="682" r:id="rId9"/>
    <p:sldId id="676" r:id="rId10"/>
  </p:sldIdLst>
  <p:sldSz cx="12192000" cy="6858000"/>
  <p:notesSz cx="6797675" cy="9926638"/>
  <p:embeddedFontLst>
    <p:embeddedFont>
      <p:font typeface="Gotham Pro" panose="020005030400000200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3B73F"/>
    <a:srgbClr val="D93333"/>
    <a:srgbClr val="FFA015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2106" y="-10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 smtClean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8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5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8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0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510903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803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1" y="0"/>
            <a:ext cx="10799764" cy="68961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 flipH="1">
            <a:off x="523079" y="4263212"/>
            <a:ext cx="46037" cy="105196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323232"/>
              </a:solidFill>
              <a:latin typeface="+mn-lt"/>
              <a:cs typeface="+mn-cs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569117" y="1905001"/>
            <a:ext cx="931537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ПРОЕКТ ПО АПРОБАЦИИ ТИПОВОЙ МЕТОДИКИ</a:t>
            </a:r>
          </a:p>
          <a:p>
            <a:r>
              <a:rPr lang="ru-RU" altLang="ru-RU" sz="2800" b="1" dirty="0" smtClean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И МОНИТОРИНГА ВОСТРЕБОВАННЫХ </a:t>
            </a:r>
          </a:p>
          <a:p>
            <a:r>
              <a:rPr lang="ru-RU" altLang="ru-RU" sz="2800" b="1" dirty="0" smtClean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ПРОФЕССИЙ РАБОЧИХ И ДОЛЖНОСТЕЙ</a:t>
            </a:r>
            <a:endParaRPr lang="en-US" altLang="ru-RU" sz="2800" b="1" dirty="0">
              <a:solidFill>
                <a:srgbClr val="FFFFFF"/>
              </a:solidFill>
              <a:latin typeface="Gotham Pro" pitchFamily="2" charset="0"/>
              <a:ea typeface="Questrial"/>
              <a:cs typeface="Questrial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664548" y="4157147"/>
            <a:ext cx="6231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ГОЛЕНСКИХ СВЕТЛАНА АНАТОЛЬЕВНА,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НАЧАЛЬНИК ОТДЕЛА ПРОФЕССИОНАЛЬНОГО ОБУЧЕНИЯ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И РЕАЛИЗАЦИИ НАЦИОНАЛЬНЫХ ПРОЕКТОВ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УПРАВЛЕНИЯ СОЦИАЛЬНОЙ ПОЛИТИКИ ЛИПЕЦКОЙ ОБЛАСТИ</a:t>
            </a:r>
            <a:endParaRPr lang="en-US" dirty="0">
              <a:latin typeface="+mn-lt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667723" y="6396038"/>
            <a:ext cx="590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 smtClean="0">
                <a:solidFill>
                  <a:schemeClr val="bg1"/>
                </a:solidFill>
              </a:rPr>
              <a:t>2021 </a:t>
            </a:r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29706" name="Прямоугольник 13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</a:t>
            </a:r>
          </a:p>
        </p:txBody>
      </p:sp>
      <p:pic>
        <p:nvPicPr>
          <p:cNvPr id="123906" name="Picture 2" descr="C:\Users\User\Desktop\logo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kamensk-uralskiy.ru/uploads/filemanager/b7/a0/51/b9/b7a051b936216cf9e17eaa77c37c292096ecfe9c0b96270ce3db37eda2f1e78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5315174"/>
            <a:ext cx="2525346" cy="139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586" y="177799"/>
            <a:ext cx="2014413" cy="172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365125" y="1005914"/>
            <a:ext cx="6766596" cy="14003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ЦЕЛЬ ПРОЕКТА: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определение востребованных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профессий рабочих и должностей в субъекте РФ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40967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Прямоугольник 22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2" name="Picture 2" descr="https://kamensk-uralskiy.ru/uploads/filemanager/b7/a0/51/b9/b7a051b936216cf9e17eaa77c37c292096ecfe9c0b96270ce3db37eda2f1e78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27" y="5981700"/>
            <a:ext cx="1314773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1"/>
            <a:ext cx="1724752" cy="1241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333654"/>
            <a:ext cx="771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ОСНОВАНИЕ ПРОВЕДЕНИЯ: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Поручение Президента РФ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025" y="2733764"/>
            <a:ext cx="97081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cs typeface="Gotham Pro" panose="02000503040000020004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ОРГАНИЗАТОРЫ ПРОЕКТА: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-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Министерство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труда и социальной защиты РФ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- ФГБУ «ВНИИ труда» Минтруда России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- Пилотные регионы (14 субъектов РФ в 2021 году; в Липецкой области 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– Управление социальной политики Липецкой области)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301" y="5162034"/>
            <a:ext cx="10499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РЕСПОНДЕНТЫ (УЧАСТНИКИ ОПРОСА):</a:t>
            </a: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  <a:latin typeface="Gotham Pro" panose="02000503040000020004" charset="0"/>
              <a:cs typeface="Gotham Pro" panose="0200050304000002000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Предприятия (организации/учреждения) любой формы собственности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Прямоугольник 22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2" name="Picture 2" descr="https://kamensk-uralskiy.ru/uploads/filemanager/b7/a0/51/b9/b7a051b936216cf9e17eaa77c37c292096ecfe9c0b96270ce3db37eda2f1e78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27" y="5981700"/>
            <a:ext cx="1314773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1"/>
            <a:ext cx="1724752" cy="1241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9387" y="198438"/>
            <a:ext cx="96030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cs typeface="Gotham Pro" panose="0200050304000002000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АНКЕТА РАЗМЕЩЕНА: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/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по ссылке: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https://regionaljobs2021.vcot.info/.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cs typeface="Gotham Pro" panose="0200050304000002000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6"/>
          <a:stretch>
            <a:fillRect/>
          </a:stretch>
        </p:blipFill>
        <p:spPr>
          <a:xfrm>
            <a:off x="2871320" y="1803401"/>
            <a:ext cx="6399212" cy="39773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t="66779" r="3782" b="8289"/>
          <a:stretch/>
        </p:blipFill>
        <p:spPr bwMode="auto">
          <a:xfrm>
            <a:off x="935038" y="5310822"/>
            <a:ext cx="58293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27025" y="5652706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1796542" y="6289834"/>
            <a:ext cx="242316" cy="378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13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Прямоугольник 22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2" name="Picture 2" descr="https://kamensk-uralskiy.ru/uploads/filemanager/b7/a0/51/b9/b7a051b936216cf9e17eaa77c37c292096ecfe9c0b96270ce3db37eda2f1e78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27" y="5981700"/>
            <a:ext cx="1314773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1"/>
            <a:ext cx="1724752" cy="124104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56" y="1241043"/>
            <a:ext cx="8972550" cy="504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88671" y="3522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06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Прямоугольник 22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2" name="Picture 2" descr="https://kamensk-uralskiy.ru/uploads/filemanager/b7/a0/51/b9/b7a051b936216cf9e17eaa77c37c292096ecfe9c0b96270ce3db37eda2f1e78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27" y="5981700"/>
            <a:ext cx="1314773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1"/>
            <a:ext cx="1724752" cy="124104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1930400" y="830263"/>
            <a:ext cx="8278813" cy="5278437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1930400" y="3340099"/>
            <a:ext cx="978408" cy="371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07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Прямоугольник 22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2" name="Picture 2" descr="https://kamensk-uralskiy.ru/uploads/filemanager/b7/a0/51/b9/b7a051b936216cf9e17eaa77c37c292096ecfe9c0b96270ce3db37eda2f1e78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27" y="5981700"/>
            <a:ext cx="1314773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1"/>
            <a:ext cx="1724752" cy="124104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1925" t="10775" r="1871" b="29964"/>
          <a:stretch/>
        </p:blipFill>
        <p:spPr bwMode="auto">
          <a:xfrm>
            <a:off x="1679574" y="1142999"/>
            <a:ext cx="8683625" cy="3970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7649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Прямоугольник 22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2" name="Picture 2" descr="https://kamensk-uralskiy.ru/uploads/filemanager/b7/a0/51/b9/b7a051b936216cf9e17eaa77c37c292096ecfe9c0b96270ce3db37eda2f1e78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27" y="5981700"/>
            <a:ext cx="1314773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1"/>
            <a:ext cx="1724752" cy="124104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453024"/>
            <a:ext cx="7790656" cy="438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9797256" y="21209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877227" y="212090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Пояснение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465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Прямоугольник 22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2" name="Picture 2" descr="https://kamensk-uralskiy.ru/uploads/filemanager/b7/a0/51/b9/b7a051b936216cf9e17eaa77c37c292096ecfe9c0b96270ce3db37eda2f1e78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27" y="5981700"/>
            <a:ext cx="1314773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1"/>
            <a:ext cx="1724752" cy="1241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8600" y="1803400"/>
            <a:ext cx="103204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РЕЗУЛЬТАТЫ ОПРОСА ПОЗВОЛЯТ:</a:t>
            </a:r>
          </a:p>
          <a:p>
            <a:endParaRPr lang="ru-RU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Определить востребованные на региональном рынке труда профессии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рабочих и должности для организации обучения и (или) переподготовки кадров,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т.ч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для опережающей профессиональной подготовки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2. Выявить возможности трудоустройства и потребности в обучении определенных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категорий работников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3. Определить актуальные для работодателей формы занятости работников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разрезе профессий рабочих и должностей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3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2133598" y="2198095"/>
            <a:ext cx="787418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БЛАГОДАРЮ ЗА ВНИМАНИЕ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Контакты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8 (4742) 25 24 33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golenskihsa@admlr.lipetsk.ru</a:t>
            </a: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40967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Прямоугольник 22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2" name="Picture 2" descr="https://kamensk-uralskiy.ru/uploads/filemanager/b7/a0/51/b9/b7a051b936216cf9e17eaa77c37c292096ecfe9c0b96270ce3db37eda2f1e78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27" y="5981700"/>
            <a:ext cx="1314773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1"/>
            <a:ext cx="1724752" cy="12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33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7023</TotalTime>
  <Words>155</Words>
  <Application>Microsoft Office PowerPoint</Application>
  <PresentationFormat>Произвольный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Wingdings</vt:lpstr>
      <vt:lpstr>Gotham Pro</vt:lpstr>
      <vt:lpstr>Calibri</vt:lpstr>
      <vt:lpstr>Questrial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matyushkina</cp:lastModifiedBy>
  <cp:revision>125</cp:revision>
  <cp:lastPrinted>2021-03-22T12:17:23Z</cp:lastPrinted>
  <dcterms:created xsi:type="dcterms:W3CDTF">2018-01-21T18:20:29Z</dcterms:created>
  <dcterms:modified xsi:type="dcterms:W3CDTF">2021-05-27T12:05:53Z</dcterms:modified>
</cp:coreProperties>
</file>