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66" r:id="rId2"/>
    <p:sldId id="307" r:id="rId3"/>
    <p:sldId id="309" r:id="rId4"/>
    <p:sldId id="31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DE64"/>
    <a:srgbClr val="51E5F5"/>
    <a:srgbClr val="E11FCA"/>
    <a:srgbClr val="FF9933"/>
    <a:srgbClr val="BE87CF"/>
    <a:srgbClr val="CC00FF"/>
    <a:srgbClr val="974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71" autoAdjust="0"/>
  </p:normalViewPr>
  <p:slideViewPr>
    <p:cSldViewPr>
      <p:cViewPr varScale="1">
        <p:scale>
          <a:sx n="72" d="100"/>
          <a:sy n="72" d="100"/>
        </p:scale>
        <p:origin x="-8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5CDBB-5BF5-4F79-B5C0-9B3C6FD60C0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7DC71-B0DB-416C-855B-4A46217D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08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3" name="Picture 10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644"/>
            <a:ext cx="642103" cy="77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 стрелкой 13"/>
          <p:cNvCxnSpPr/>
          <p:nvPr userDrawn="1"/>
        </p:nvCxnSpPr>
        <p:spPr>
          <a:xfrm>
            <a:off x="193638" y="6309320"/>
            <a:ext cx="8756724" cy="0"/>
          </a:xfrm>
          <a:prstGeom prst="straightConnector1">
            <a:avLst/>
          </a:prstGeom>
          <a:ln>
            <a:headEnd type="diamond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220012-AA35-408E-BA60-11EFF655B04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9DE9F84-96CE-47CF-BE63-F5D3D32F86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FILE0128(1)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4000" contrast="-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20661"/>
          <a:stretch/>
        </p:blipFill>
        <p:spPr bwMode="auto">
          <a:xfrm>
            <a:off x="45725" y="160338"/>
            <a:ext cx="9173157" cy="650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Без-имени-8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46" y="137925"/>
            <a:ext cx="117633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33837" y="1008833"/>
            <a:ext cx="5684569" cy="30777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Грязинский муниципальный район</a:t>
            </a:r>
          </a:p>
          <a:p>
            <a:pPr algn="ctr"/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8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Регистрация</a:t>
            </a:r>
          </a:p>
          <a:p>
            <a:pPr algn="ctr"/>
            <a:r>
              <a:rPr lang="ru-RU" sz="4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</a:t>
            </a:r>
            <a:r>
              <a:rPr lang="ru-RU" sz="4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ридического лица</a:t>
            </a:r>
            <a:endParaRPr lang="ru-RU" sz="48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4" descr="Komanda48.ru - 6 &amp;yacy;&amp;ncy;&amp;vcy;&amp;acy;&amp;rcy;&amp;yacy; 1954 - &amp;ocy;&amp;bcy;&amp;rcy;&amp;acy;&amp;zcy;&amp;ocy;&amp;vcy;&amp;acy;&amp;ncy;&amp;icy;&amp;iecy; &amp;Lcy;&amp;icy;&amp;pcy;&amp;iecy;&amp;tscy;&amp;kcy;&amp;ocy;&amp;jcy; &amp;ocy;&amp;bcy;&amp;lcy;&amp;acy;&amp;scy;&amp;tcy;&amp;i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Komanda48.ru - 6 &amp;yacy;&amp;ncy;&amp;vcy;&amp;acy;&amp;rcy;&amp;yacy; 1954 - &amp;ocy;&amp;bcy;&amp;rcy;&amp;acy;&amp;zcy;&amp;ocy;&amp;vcy;&amp;acy;&amp;ncy;&amp;icy;&amp;iecy; &amp;Lcy;&amp;icy;&amp;pcy;&amp;iecy;&amp;tscy;&amp;kcy;&amp;ocy;&amp;jcy; &amp;ocy;&amp;bcy;&amp;lcy;&amp;acy;&amp;scy;&amp;tcy;&amp;icy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1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064" y="260648"/>
            <a:ext cx="84249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ЗАРЕГИСТРИРОВАТЬ ООО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kladchikova\Pictures\kreditnye_produkty_dlya_predprinimatele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532" y="2132856"/>
            <a:ext cx="432048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36080"/>
              </p:ext>
            </p:extLst>
          </p:nvPr>
        </p:nvGraphicFramePr>
        <p:xfrm>
          <a:off x="251520" y="1033755"/>
          <a:ext cx="5616624" cy="559329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6064"/>
                <a:gridCol w="5040560"/>
              </a:tblGrid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Подготовить пакет документов: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устав 2 экз., решение о создании ООО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01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Оплатить госпошлину в размере 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рублей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Выбрать юридический адрес. Составить гарантийное письмо, подтверждающее разрешение на использование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адреса создаваемого юридического лица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Скачать и заполнить заявление на регистрацию по форме р11001, используя бесплатную программу  по заполнению форм на регистрацию с сайта ФНС России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: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//www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600" b="1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nalog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600" b="1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нотариально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его заверить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Представить документы в ЕЦР (МИФНС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 6 по Липецкой области: 398059 г. Липецк ул. </a:t>
                      </a:r>
                      <a:r>
                        <a:rPr lang="ru-RU" sz="1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Неделина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4а или в МФЦ: 399059 г. Грязи ул. Привокзальная  2а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25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Получить свидетельство в назначенный день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93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Заказать печать для документов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21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Открыть счет в банке и начать работу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84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064" y="260648"/>
            <a:ext cx="84249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ПЛЮСЫ ООО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kladchikova\Pictures\kreditnye_produkty_dlya_predprinimatele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532" y="2132856"/>
            <a:ext cx="432048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434087"/>
              </p:ext>
            </p:extLst>
          </p:nvPr>
        </p:nvGraphicFramePr>
        <p:xfrm>
          <a:off x="251520" y="1124744"/>
          <a:ext cx="4896544" cy="496855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2210"/>
                <a:gridCol w="4394334"/>
              </a:tblGrid>
              <a:tr h="7596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Удобно продавать товары и услуги крупным компаниям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96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Можно платить минимальный 6% налог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доходов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96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Удобно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ведения бизнеса с партнерами-соучредителями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240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учредителей по обязательствам компании ограничена суммой вклада в уставной капитал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853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Проще продать свой бизнес при необходимости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853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Легкая и удобная процедура регистрации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3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064" y="260648"/>
            <a:ext cx="84249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РЕКВИЗИТЫ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 перечисления государственной пошлины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регистрацию юридического лица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kladchikova\Pictures\kreditnye_produkty_dlya_predprinimatele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924" y="2096670"/>
            <a:ext cx="432048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42484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УФК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по Липецкой области (Межрайонная ИФНС России №6 по Липецкой области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4826085887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КПП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482601001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ОКТМО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42701000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40101810200000010006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Отделение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Липецк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БИК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044206001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КБК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18210807010011000110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оплачивается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Госпошлина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регистрацию юридического лица – 4000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87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1087</TotalTime>
  <Words>238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tonkih</dc:creator>
  <cp:lastModifiedBy>skladchikova</cp:lastModifiedBy>
  <cp:revision>109</cp:revision>
  <dcterms:created xsi:type="dcterms:W3CDTF">2015-01-29T10:54:36Z</dcterms:created>
  <dcterms:modified xsi:type="dcterms:W3CDTF">2017-03-16T10:06:23Z</dcterms:modified>
</cp:coreProperties>
</file>